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67" r:id="rId6"/>
    <p:sldId id="266" r:id="rId7"/>
    <p:sldId id="264" r:id="rId8"/>
    <p:sldId id="286" r:id="rId9"/>
    <p:sldId id="287" r:id="rId10"/>
    <p:sldId id="288" r:id="rId11"/>
    <p:sldId id="289" r:id="rId12"/>
    <p:sldId id="290" r:id="rId13"/>
    <p:sldId id="294" r:id="rId14"/>
    <p:sldId id="293" r:id="rId15"/>
    <p:sldId id="292" r:id="rId16"/>
    <p:sldId id="295" r:id="rId17"/>
    <p:sldId id="291" r:id="rId18"/>
    <p:sldId id="296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28CC1"/>
    <a:srgbClr val="12335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81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">
            <a:extLst>
              <a:ext uri="{FF2B5EF4-FFF2-40B4-BE49-F238E27FC236}">
                <a16:creationId xmlns:a16="http://schemas.microsoft.com/office/drawing/2014/main" id="{9E00E8F6-5169-438A-A505-88F044428DB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266701"/>
            <a:ext cx="4772025" cy="6591300"/>
          </a:xfrm>
          <a:prstGeom prst="rect">
            <a:avLst/>
          </a:prstGeom>
        </p:spPr>
      </p:sp>
    </p:spTree>
    <p:extLst>
      <p:ext uri="{BB962C8B-B14F-4D97-AF65-F5344CB8AC3E}">
        <p14:creationId xmlns:p14="http://schemas.microsoft.com/office/powerpoint/2010/main" val="547117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BA1E848-6692-404E-8993-FADF66727A51}"/>
              </a:ext>
            </a:extLst>
          </p:cNvPr>
          <p:cNvSpPr/>
          <p:nvPr userDrawn="1"/>
        </p:nvSpPr>
        <p:spPr>
          <a:xfrm>
            <a:off x="0" y="502"/>
            <a:ext cx="3657600" cy="6857497"/>
          </a:xfrm>
          <a:prstGeom prst="rect">
            <a:avLst/>
          </a:prstGeom>
          <a:gradFill>
            <a:gsLst>
              <a:gs pos="0">
                <a:srgbClr val="123358"/>
              </a:gs>
              <a:gs pos="100000">
                <a:srgbClr val="228CC1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3AF7BDCA-0317-442F-982A-FE1393B6B61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" y="1816103"/>
            <a:ext cx="5635908" cy="3962398"/>
          </a:xfrm>
          <a:custGeom>
            <a:avLst/>
            <a:gdLst>
              <a:gd name="connsiteX0" fmla="*/ 0 w 5635908"/>
              <a:gd name="connsiteY0" fmla="*/ 0 h 3962398"/>
              <a:gd name="connsiteX1" fmla="*/ 5635908 w 5635908"/>
              <a:gd name="connsiteY1" fmla="*/ 0 h 3962398"/>
              <a:gd name="connsiteX2" fmla="*/ 5635908 w 5635908"/>
              <a:gd name="connsiteY2" fmla="*/ 3235459 h 3962398"/>
              <a:gd name="connsiteX3" fmla="*/ 4943498 w 5635908"/>
              <a:gd name="connsiteY3" fmla="*/ 3962398 h 3962398"/>
              <a:gd name="connsiteX4" fmla="*/ 0 w 5635908"/>
              <a:gd name="connsiteY4" fmla="*/ 3962398 h 3962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35908" h="3962398">
                <a:moveTo>
                  <a:pt x="0" y="0"/>
                </a:moveTo>
                <a:lnTo>
                  <a:pt x="5635908" y="0"/>
                </a:lnTo>
                <a:lnTo>
                  <a:pt x="5635908" y="3235459"/>
                </a:lnTo>
                <a:cubicBezTo>
                  <a:pt x="5635908" y="3636882"/>
                  <a:pt x="5325853" y="3962398"/>
                  <a:pt x="4943498" y="3962398"/>
                </a:cubicBezTo>
                <a:lnTo>
                  <a:pt x="0" y="3962398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</p:spPr>
        <p:txBody>
          <a:bodyPr wrap="square">
            <a:noAutofit/>
          </a:bodyPr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8415126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C9EE8149-974B-436D-A94C-96FAD9F56A6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20118" y="1446074"/>
            <a:ext cx="2800701" cy="5411926"/>
          </a:xfrm>
          <a:custGeom>
            <a:avLst/>
            <a:gdLst>
              <a:gd name="connsiteX0" fmla="*/ 566896 w 2800701"/>
              <a:gd name="connsiteY0" fmla="*/ 0 h 5411926"/>
              <a:gd name="connsiteX1" fmla="*/ 2800701 w 2800701"/>
              <a:gd name="connsiteY1" fmla="*/ 0 h 5411926"/>
              <a:gd name="connsiteX2" fmla="*/ 2800701 w 2800701"/>
              <a:gd name="connsiteY2" fmla="*/ 5411926 h 5411926"/>
              <a:gd name="connsiteX3" fmla="*/ 0 w 2800701"/>
              <a:gd name="connsiteY3" fmla="*/ 5411926 h 5411926"/>
              <a:gd name="connsiteX4" fmla="*/ 0 w 2800701"/>
              <a:gd name="connsiteY4" fmla="*/ 532368 h 5411926"/>
              <a:gd name="connsiteX5" fmla="*/ 566896 w 2800701"/>
              <a:gd name="connsiteY5" fmla="*/ 0 h 5411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00701" h="5411926">
                <a:moveTo>
                  <a:pt x="566896" y="0"/>
                </a:moveTo>
                <a:lnTo>
                  <a:pt x="2800701" y="0"/>
                </a:lnTo>
                <a:lnTo>
                  <a:pt x="2800701" y="5411926"/>
                </a:lnTo>
                <a:lnTo>
                  <a:pt x="0" y="5411926"/>
                </a:lnTo>
                <a:lnTo>
                  <a:pt x="0" y="532368"/>
                </a:lnTo>
                <a:cubicBezTo>
                  <a:pt x="0" y="238210"/>
                  <a:pt x="253660" y="0"/>
                  <a:pt x="566896" y="0"/>
                </a:cubicBezTo>
                <a:close/>
              </a:path>
            </a:pathLst>
          </a:custGeom>
          <a:solidFill>
            <a:schemeClr val="bg2">
              <a:lumMod val="50000"/>
            </a:schemeClr>
          </a:solidFill>
        </p:spPr>
        <p:txBody>
          <a:bodyPr wrap="square">
            <a:noAutofit/>
          </a:bodyPr>
          <a:lstStyle/>
          <a:p>
            <a:endParaRPr lang="en-ID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22530F8C-7F1D-4A0E-8DD9-CDE4F83D520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9391297" y="1446074"/>
            <a:ext cx="2800701" cy="4395921"/>
          </a:xfrm>
          <a:custGeom>
            <a:avLst/>
            <a:gdLst>
              <a:gd name="connsiteX0" fmla="*/ 566896 w 2800701"/>
              <a:gd name="connsiteY0" fmla="*/ 0 h 4395921"/>
              <a:gd name="connsiteX1" fmla="*/ 2800701 w 2800701"/>
              <a:gd name="connsiteY1" fmla="*/ 0 h 4395921"/>
              <a:gd name="connsiteX2" fmla="*/ 2800701 w 2800701"/>
              <a:gd name="connsiteY2" fmla="*/ 4395921 h 4395921"/>
              <a:gd name="connsiteX3" fmla="*/ 0 w 2800701"/>
              <a:gd name="connsiteY3" fmla="*/ 4395921 h 4395921"/>
              <a:gd name="connsiteX4" fmla="*/ 0 w 2800701"/>
              <a:gd name="connsiteY4" fmla="*/ 432424 h 4395921"/>
              <a:gd name="connsiteX5" fmla="*/ 566896 w 2800701"/>
              <a:gd name="connsiteY5" fmla="*/ 0 h 4395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00701" h="4395921">
                <a:moveTo>
                  <a:pt x="566896" y="0"/>
                </a:moveTo>
                <a:lnTo>
                  <a:pt x="2800701" y="0"/>
                </a:lnTo>
                <a:lnTo>
                  <a:pt x="2800701" y="4395921"/>
                </a:lnTo>
                <a:lnTo>
                  <a:pt x="0" y="4395921"/>
                </a:lnTo>
                <a:lnTo>
                  <a:pt x="0" y="432424"/>
                </a:lnTo>
                <a:cubicBezTo>
                  <a:pt x="0" y="193490"/>
                  <a:pt x="253660" y="0"/>
                  <a:pt x="566896" y="0"/>
                </a:cubicBezTo>
                <a:close/>
              </a:path>
            </a:pathLst>
          </a:custGeom>
          <a:solidFill>
            <a:schemeClr val="bg2">
              <a:lumMod val="50000"/>
            </a:schemeClr>
          </a:solidFill>
        </p:spPr>
        <p:txBody>
          <a:bodyPr wrap="square">
            <a:noAutofit/>
          </a:bodyPr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7953306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FF08B375-C7B6-4118-A2AB-753CC421BDC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1701119"/>
            <a:ext cx="5702301" cy="5156882"/>
          </a:xfrm>
          <a:custGeom>
            <a:avLst/>
            <a:gdLst>
              <a:gd name="connsiteX0" fmla="*/ 0 w 5702301"/>
              <a:gd name="connsiteY0" fmla="*/ 0 h 5156882"/>
              <a:gd name="connsiteX1" fmla="*/ 5001734 w 5702301"/>
              <a:gd name="connsiteY1" fmla="*/ 0 h 5156882"/>
              <a:gd name="connsiteX2" fmla="*/ 5702301 w 5702301"/>
              <a:gd name="connsiteY2" fmla="*/ 946079 h 5156882"/>
              <a:gd name="connsiteX3" fmla="*/ 5702301 w 5702301"/>
              <a:gd name="connsiteY3" fmla="*/ 5156882 h 5156882"/>
              <a:gd name="connsiteX4" fmla="*/ 0 w 5702301"/>
              <a:gd name="connsiteY4" fmla="*/ 5156882 h 5156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2301" h="5156882">
                <a:moveTo>
                  <a:pt x="0" y="0"/>
                </a:moveTo>
                <a:lnTo>
                  <a:pt x="5001734" y="0"/>
                </a:lnTo>
                <a:cubicBezTo>
                  <a:pt x="5388593" y="0"/>
                  <a:pt x="5702301" y="423645"/>
                  <a:pt x="5702301" y="946079"/>
                </a:cubicBezTo>
                <a:lnTo>
                  <a:pt x="5702301" y="5156882"/>
                </a:lnTo>
                <a:lnTo>
                  <a:pt x="0" y="5156882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</p:spPr>
        <p:txBody>
          <a:bodyPr wrap="square">
            <a:noAutofit/>
          </a:bodyPr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2433190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DD25DABA-D26E-4444-A8A1-A6A654C4081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807198" y="1790703"/>
            <a:ext cx="5384802" cy="3806311"/>
          </a:xfrm>
          <a:custGeom>
            <a:avLst/>
            <a:gdLst>
              <a:gd name="connsiteX0" fmla="*/ 661560 w 5384802"/>
              <a:gd name="connsiteY0" fmla="*/ 0 h 3806311"/>
              <a:gd name="connsiteX1" fmla="*/ 5384802 w 5384802"/>
              <a:gd name="connsiteY1" fmla="*/ 0 h 3806311"/>
              <a:gd name="connsiteX2" fmla="*/ 5384802 w 5384802"/>
              <a:gd name="connsiteY2" fmla="*/ 3806311 h 3806311"/>
              <a:gd name="connsiteX3" fmla="*/ 0 w 5384802"/>
              <a:gd name="connsiteY3" fmla="*/ 3806311 h 3806311"/>
              <a:gd name="connsiteX4" fmla="*/ 0 w 5384802"/>
              <a:gd name="connsiteY4" fmla="*/ 698304 h 3806311"/>
              <a:gd name="connsiteX5" fmla="*/ 661560 w 5384802"/>
              <a:gd name="connsiteY5" fmla="*/ 0 h 38063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84802" h="3806311">
                <a:moveTo>
                  <a:pt x="661560" y="0"/>
                </a:moveTo>
                <a:lnTo>
                  <a:pt x="5384802" y="0"/>
                </a:lnTo>
                <a:lnTo>
                  <a:pt x="5384802" y="3806311"/>
                </a:lnTo>
                <a:lnTo>
                  <a:pt x="0" y="3806311"/>
                </a:lnTo>
                <a:lnTo>
                  <a:pt x="0" y="698304"/>
                </a:lnTo>
                <a:cubicBezTo>
                  <a:pt x="0" y="312694"/>
                  <a:pt x="296242" y="0"/>
                  <a:pt x="661560" y="0"/>
                </a:cubicBezTo>
                <a:close/>
              </a:path>
            </a:pathLst>
          </a:custGeom>
          <a:solidFill>
            <a:schemeClr val="bg2">
              <a:lumMod val="50000"/>
            </a:schemeClr>
          </a:solidFill>
        </p:spPr>
        <p:txBody>
          <a:bodyPr wrap="square">
            <a:noAutofit/>
          </a:bodyPr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8957767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5E5ED4A1-FFE8-4C22-8BCC-B5311A73110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23182" y="1272782"/>
            <a:ext cx="5072818" cy="2156218"/>
          </a:xfrm>
          <a:custGeom>
            <a:avLst/>
            <a:gdLst>
              <a:gd name="connsiteX0" fmla="*/ 1793343 w 5072818"/>
              <a:gd name="connsiteY0" fmla="*/ 0 h 2156218"/>
              <a:gd name="connsiteX1" fmla="*/ 4750218 w 5072818"/>
              <a:gd name="connsiteY1" fmla="*/ 0 h 2156218"/>
              <a:gd name="connsiteX2" fmla="*/ 5072818 w 5072818"/>
              <a:gd name="connsiteY2" fmla="*/ 436445 h 2156218"/>
              <a:gd name="connsiteX3" fmla="*/ 5072818 w 5072818"/>
              <a:gd name="connsiteY3" fmla="*/ 2156217 h 2156218"/>
              <a:gd name="connsiteX4" fmla="*/ 2423981 w 5072818"/>
              <a:gd name="connsiteY4" fmla="*/ 2156217 h 2156218"/>
              <a:gd name="connsiteX5" fmla="*/ 2423981 w 5072818"/>
              <a:gd name="connsiteY5" fmla="*/ 2156218 h 2156218"/>
              <a:gd name="connsiteX6" fmla="*/ 0 w 5072818"/>
              <a:gd name="connsiteY6" fmla="*/ 2156218 h 2156218"/>
              <a:gd name="connsiteX7" fmla="*/ 0 w 5072818"/>
              <a:gd name="connsiteY7" fmla="*/ 1 h 2156218"/>
              <a:gd name="connsiteX8" fmla="*/ 1793343 w 5072818"/>
              <a:gd name="connsiteY8" fmla="*/ 1 h 2156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72818" h="2156218">
                <a:moveTo>
                  <a:pt x="1793343" y="0"/>
                </a:moveTo>
                <a:lnTo>
                  <a:pt x="4750218" y="0"/>
                </a:lnTo>
                <a:cubicBezTo>
                  <a:pt x="4928469" y="0"/>
                  <a:pt x="5072818" y="195290"/>
                  <a:pt x="5072818" y="436445"/>
                </a:cubicBezTo>
                <a:lnTo>
                  <a:pt x="5072818" y="2156217"/>
                </a:lnTo>
                <a:lnTo>
                  <a:pt x="2423981" y="2156217"/>
                </a:lnTo>
                <a:lnTo>
                  <a:pt x="2423981" y="2156218"/>
                </a:lnTo>
                <a:lnTo>
                  <a:pt x="0" y="2156218"/>
                </a:lnTo>
                <a:lnTo>
                  <a:pt x="0" y="1"/>
                </a:lnTo>
                <a:lnTo>
                  <a:pt x="1793343" y="1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</p:spPr>
        <p:txBody>
          <a:bodyPr wrap="square">
            <a:noAutofit/>
          </a:bodyPr>
          <a:lstStyle/>
          <a:p>
            <a:endParaRPr lang="en-ID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607594F3-A523-4219-A453-2DDDBEA759B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3849037"/>
            <a:ext cx="5072818" cy="2156218"/>
          </a:xfrm>
          <a:custGeom>
            <a:avLst/>
            <a:gdLst>
              <a:gd name="connsiteX0" fmla="*/ 0 w 5072818"/>
              <a:gd name="connsiteY0" fmla="*/ 0 h 2156218"/>
              <a:gd name="connsiteX1" fmla="*/ 2423981 w 5072818"/>
              <a:gd name="connsiteY1" fmla="*/ 0 h 2156218"/>
              <a:gd name="connsiteX2" fmla="*/ 2423981 w 5072818"/>
              <a:gd name="connsiteY2" fmla="*/ 1 h 2156218"/>
              <a:gd name="connsiteX3" fmla="*/ 5072818 w 5072818"/>
              <a:gd name="connsiteY3" fmla="*/ 1 h 2156218"/>
              <a:gd name="connsiteX4" fmla="*/ 5072818 w 5072818"/>
              <a:gd name="connsiteY4" fmla="*/ 1719773 h 2156218"/>
              <a:gd name="connsiteX5" fmla="*/ 4750218 w 5072818"/>
              <a:gd name="connsiteY5" fmla="*/ 2156218 h 2156218"/>
              <a:gd name="connsiteX6" fmla="*/ 1793343 w 5072818"/>
              <a:gd name="connsiteY6" fmla="*/ 2156218 h 2156218"/>
              <a:gd name="connsiteX7" fmla="*/ 1793343 w 5072818"/>
              <a:gd name="connsiteY7" fmla="*/ 2156217 h 2156218"/>
              <a:gd name="connsiteX8" fmla="*/ 0 w 5072818"/>
              <a:gd name="connsiteY8" fmla="*/ 2156217 h 2156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72818" h="2156218">
                <a:moveTo>
                  <a:pt x="0" y="0"/>
                </a:moveTo>
                <a:lnTo>
                  <a:pt x="2423981" y="0"/>
                </a:lnTo>
                <a:lnTo>
                  <a:pt x="2423981" y="1"/>
                </a:lnTo>
                <a:lnTo>
                  <a:pt x="5072818" y="1"/>
                </a:lnTo>
                <a:lnTo>
                  <a:pt x="5072818" y="1719773"/>
                </a:lnTo>
                <a:cubicBezTo>
                  <a:pt x="5072818" y="1960929"/>
                  <a:pt x="4928469" y="2156218"/>
                  <a:pt x="4750218" y="2156218"/>
                </a:cubicBezTo>
                <a:lnTo>
                  <a:pt x="1793343" y="2156218"/>
                </a:lnTo>
                <a:lnTo>
                  <a:pt x="1793343" y="2156217"/>
                </a:lnTo>
                <a:lnTo>
                  <a:pt x="0" y="2156217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</p:spPr>
        <p:txBody>
          <a:bodyPr wrap="square">
            <a:noAutofit/>
          </a:bodyPr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39112077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D88C0706-6403-4815-B1AD-CA400CB2FA4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727697" y="2184395"/>
            <a:ext cx="6464301" cy="4673603"/>
          </a:xfrm>
          <a:custGeom>
            <a:avLst/>
            <a:gdLst>
              <a:gd name="connsiteX0" fmla="*/ 794185 w 6464301"/>
              <a:gd name="connsiteY0" fmla="*/ 0 h 4673603"/>
              <a:gd name="connsiteX1" fmla="*/ 6464301 w 6464301"/>
              <a:gd name="connsiteY1" fmla="*/ 0 h 4673603"/>
              <a:gd name="connsiteX2" fmla="*/ 6464301 w 6464301"/>
              <a:gd name="connsiteY2" fmla="*/ 4673603 h 4673603"/>
              <a:gd name="connsiteX3" fmla="*/ 0 w 6464301"/>
              <a:gd name="connsiteY3" fmla="*/ 4673603 h 4673603"/>
              <a:gd name="connsiteX4" fmla="*/ 0 w 6464301"/>
              <a:gd name="connsiteY4" fmla="*/ 857417 h 4673603"/>
              <a:gd name="connsiteX5" fmla="*/ 794185 w 6464301"/>
              <a:gd name="connsiteY5" fmla="*/ 0 h 4673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464301" h="4673603">
                <a:moveTo>
                  <a:pt x="794185" y="0"/>
                </a:moveTo>
                <a:lnTo>
                  <a:pt x="6464301" y="0"/>
                </a:lnTo>
                <a:lnTo>
                  <a:pt x="6464301" y="4673603"/>
                </a:lnTo>
                <a:lnTo>
                  <a:pt x="0" y="4673603"/>
                </a:lnTo>
                <a:lnTo>
                  <a:pt x="0" y="857417"/>
                </a:lnTo>
                <a:cubicBezTo>
                  <a:pt x="0" y="383943"/>
                  <a:pt x="355630" y="0"/>
                  <a:pt x="794185" y="0"/>
                </a:cubicBezTo>
                <a:close/>
              </a:path>
            </a:pathLst>
          </a:custGeom>
          <a:solidFill>
            <a:schemeClr val="bg2">
              <a:lumMod val="50000"/>
            </a:schemeClr>
          </a:solidFill>
        </p:spPr>
        <p:txBody>
          <a:bodyPr wrap="square">
            <a:noAutofit/>
          </a:bodyPr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988762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778623D5-372A-42E7-9C5C-52747F7195D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45690" y="1536700"/>
            <a:ext cx="2361369" cy="2122166"/>
          </a:xfrm>
          <a:custGeom>
            <a:avLst/>
            <a:gdLst>
              <a:gd name="connsiteX0" fmla="*/ 290111 w 2361369"/>
              <a:gd name="connsiteY0" fmla="*/ 0 h 2122166"/>
              <a:gd name="connsiteX1" fmla="*/ 2361366 w 2361369"/>
              <a:gd name="connsiteY1" fmla="*/ 0 h 2122166"/>
              <a:gd name="connsiteX2" fmla="*/ 2361366 w 2361369"/>
              <a:gd name="connsiteY2" fmla="*/ 887969 h 2122166"/>
              <a:gd name="connsiteX3" fmla="*/ 2361369 w 2361369"/>
              <a:gd name="connsiteY3" fmla="*/ 887969 h 2122166"/>
              <a:gd name="connsiteX4" fmla="*/ 2361369 w 2361369"/>
              <a:gd name="connsiteY4" fmla="*/ 1895741 h 2122166"/>
              <a:gd name="connsiteX5" fmla="*/ 2071259 w 2361369"/>
              <a:gd name="connsiteY5" fmla="*/ 2122166 h 2122166"/>
              <a:gd name="connsiteX6" fmla="*/ 3 w 2361369"/>
              <a:gd name="connsiteY6" fmla="*/ 2122165 h 2122166"/>
              <a:gd name="connsiteX7" fmla="*/ 3 w 2361369"/>
              <a:gd name="connsiteY7" fmla="*/ 1234197 h 2122166"/>
              <a:gd name="connsiteX8" fmla="*/ 0 w 2361369"/>
              <a:gd name="connsiteY8" fmla="*/ 1234197 h 2122166"/>
              <a:gd name="connsiteX9" fmla="*/ 0 w 2361369"/>
              <a:gd name="connsiteY9" fmla="*/ 226425 h 2122166"/>
              <a:gd name="connsiteX10" fmla="*/ 290111 w 2361369"/>
              <a:gd name="connsiteY10" fmla="*/ 0 h 2122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361369" h="2122166">
                <a:moveTo>
                  <a:pt x="290111" y="0"/>
                </a:moveTo>
                <a:lnTo>
                  <a:pt x="2361366" y="0"/>
                </a:lnTo>
                <a:lnTo>
                  <a:pt x="2361366" y="887969"/>
                </a:lnTo>
                <a:lnTo>
                  <a:pt x="2361369" y="887969"/>
                </a:lnTo>
                <a:lnTo>
                  <a:pt x="2361369" y="1895741"/>
                </a:lnTo>
                <a:cubicBezTo>
                  <a:pt x="2361369" y="2020775"/>
                  <a:pt x="2231460" y="2122166"/>
                  <a:pt x="2071259" y="2122166"/>
                </a:cubicBezTo>
                <a:lnTo>
                  <a:pt x="3" y="2122165"/>
                </a:lnTo>
                <a:lnTo>
                  <a:pt x="3" y="1234197"/>
                </a:lnTo>
                <a:lnTo>
                  <a:pt x="0" y="1234197"/>
                </a:lnTo>
                <a:lnTo>
                  <a:pt x="0" y="226425"/>
                </a:lnTo>
                <a:cubicBezTo>
                  <a:pt x="0" y="101392"/>
                  <a:pt x="129910" y="0"/>
                  <a:pt x="290111" y="0"/>
                </a:cubicBezTo>
                <a:close/>
              </a:path>
            </a:pathLst>
          </a:custGeom>
          <a:solidFill>
            <a:schemeClr val="bg2">
              <a:lumMod val="50000"/>
            </a:schemeClr>
          </a:solidFill>
        </p:spPr>
        <p:txBody>
          <a:bodyPr wrap="square">
            <a:noAutofit/>
          </a:bodyPr>
          <a:lstStyle/>
          <a:p>
            <a:endParaRPr lang="en-ID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41553B9A-7FEB-407E-9D78-A4B37FC929C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457140" y="1536700"/>
            <a:ext cx="2361369" cy="2122166"/>
          </a:xfrm>
          <a:custGeom>
            <a:avLst/>
            <a:gdLst>
              <a:gd name="connsiteX0" fmla="*/ 290111 w 2361369"/>
              <a:gd name="connsiteY0" fmla="*/ 0 h 2122166"/>
              <a:gd name="connsiteX1" fmla="*/ 2361366 w 2361369"/>
              <a:gd name="connsiteY1" fmla="*/ 0 h 2122166"/>
              <a:gd name="connsiteX2" fmla="*/ 2361366 w 2361369"/>
              <a:gd name="connsiteY2" fmla="*/ 887969 h 2122166"/>
              <a:gd name="connsiteX3" fmla="*/ 2361369 w 2361369"/>
              <a:gd name="connsiteY3" fmla="*/ 887969 h 2122166"/>
              <a:gd name="connsiteX4" fmla="*/ 2361369 w 2361369"/>
              <a:gd name="connsiteY4" fmla="*/ 1895741 h 2122166"/>
              <a:gd name="connsiteX5" fmla="*/ 2071259 w 2361369"/>
              <a:gd name="connsiteY5" fmla="*/ 2122166 h 2122166"/>
              <a:gd name="connsiteX6" fmla="*/ 3 w 2361369"/>
              <a:gd name="connsiteY6" fmla="*/ 2122165 h 2122166"/>
              <a:gd name="connsiteX7" fmla="*/ 3 w 2361369"/>
              <a:gd name="connsiteY7" fmla="*/ 1234197 h 2122166"/>
              <a:gd name="connsiteX8" fmla="*/ 0 w 2361369"/>
              <a:gd name="connsiteY8" fmla="*/ 1234197 h 2122166"/>
              <a:gd name="connsiteX9" fmla="*/ 0 w 2361369"/>
              <a:gd name="connsiteY9" fmla="*/ 226425 h 2122166"/>
              <a:gd name="connsiteX10" fmla="*/ 290111 w 2361369"/>
              <a:gd name="connsiteY10" fmla="*/ 0 h 2122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361369" h="2122166">
                <a:moveTo>
                  <a:pt x="290111" y="0"/>
                </a:moveTo>
                <a:lnTo>
                  <a:pt x="2361366" y="0"/>
                </a:lnTo>
                <a:lnTo>
                  <a:pt x="2361366" y="887969"/>
                </a:lnTo>
                <a:lnTo>
                  <a:pt x="2361369" y="887969"/>
                </a:lnTo>
                <a:lnTo>
                  <a:pt x="2361369" y="1895741"/>
                </a:lnTo>
                <a:cubicBezTo>
                  <a:pt x="2361369" y="2020775"/>
                  <a:pt x="2231460" y="2122166"/>
                  <a:pt x="2071259" y="2122166"/>
                </a:cubicBezTo>
                <a:lnTo>
                  <a:pt x="3" y="2122165"/>
                </a:lnTo>
                <a:lnTo>
                  <a:pt x="3" y="1234197"/>
                </a:lnTo>
                <a:lnTo>
                  <a:pt x="0" y="1234197"/>
                </a:lnTo>
                <a:lnTo>
                  <a:pt x="0" y="226425"/>
                </a:lnTo>
                <a:cubicBezTo>
                  <a:pt x="0" y="101392"/>
                  <a:pt x="129910" y="0"/>
                  <a:pt x="290111" y="0"/>
                </a:cubicBezTo>
                <a:close/>
              </a:path>
            </a:pathLst>
          </a:custGeom>
          <a:solidFill>
            <a:schemeClr val="bg2">
              <a:lumMod val="50000"/>
            </a:schemeClr>
          </a:solidFill>
        </p:spPr>
        <p:txBody>
          <a:bodyPr wrap="square">
            <a:noAutofit/>
          </a:bodyPr>
          <a:lstStyle/>
          <a:p>
            <a:endParaRPr lang="en-ID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ADC62783-9B85-4AE6-AC76-4D5D73B024F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45690" y="3849037"/>
            <a:ext cx="5072818" cy="2156218"/>
          </a:xfrm>
          <a:custGeom>
            <a:avLst/>
            <a:gdLst>
              <a:gd name="connsiteX0" fmla="*/ 2648837 w 5072818"/>
              <a:gd name="connsiteY0" fmla="*/ 0 h 2156218"/>
              <a:gd name="connsiteX1" fmla="*/ 5072818 w 5072818"/>
              <a:gd name="connsiteY1" fmla="*/ 0 h 2156218"/>
              <a:gd name="connsiteX2" fmla="*/ 5072818 w 5072818"/>
              <a:gd name="connsiteY2" fmla="*/ 2156217 h 2156218"/>
              <a:gd name="connsiteX3" fmla="*/ 3279475 w 5072818"/>
              <a:gd name="connsiteY3" fmla="*/ 2156217 h 2156218"/>
              <a:gd name="connsiteX4" fmla="*/ 3279475 w 5072818"/>
              <a:gd name="connsiteY4" fmla="*/ 2156218 h 2156218"/>
              <a:gd name="connsiteX5" fmla="*/ 322600 w 5072818"/>
              <a:gd name="connsiteY5" fmla="*/ 2156218 h 2156218"/>
              <a:gd name="connsiteX6" fmla="*/ 0 w 5072818"/>
              <a:gd name="connsiteY6" fmla="*/ 1719773 h 2156218"/>
              <a:gd name="connsiteX7" fmla="*/ 0 w 5072818"/>
              <a:gd name="connsiteY7" fmla="*/ 1 h 2156218"/>
              <a:gd name="connsiteX8" fmla="*/ 2648837 w 5072818"/>
              <a:gd name="connsiteY8" fmla="*/ 1 h 2156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72818" h="2156218">
                <a:moveTo>
                  <a:pt x="2648837" y="0"/>
                </a:moveTo>
                <a:lnTo>
                  <a:pt x="5072818" y="0"/>
                </a:lnTo>
                <a:lnTo>
                  <a:pt x="5072818" y="2156217"/>
                </a:lnTo>
                <a:lnTo>
                  <a:pt x="3279475" y="2156217"/>
                </a:lnTo>
                <a:lnTo>
                  <a:pt x="3279475" y="2156218"/>
                </a:lnTo>
                <a:lnTo>
                  <a:pt x="322600" y="2156218"/>
                </a:lnTo>
                <a:cubicBezTo>
                  <a:pt x="144349" y="2156218"/>
                  <a:pt x="0" y="1960929"/>
                  <a:pt x="0" y="1719773"/>
                </a:cubicBezTo>
                <a:lnTo>
                  <a:pt x="0" y="1"/>
                </a:lnTo>
                <a:lnTo>
                  <a:pt x="2648837" y="1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</p:spPr>
        <p:txBody>
          <a:bodyPr wrap="square">
            <a:noAutofit/>
          </a:bodyPr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2210910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6BF9B84-6976-4CAC-B8C9-E444288CAEFA}"/>
              </a:ext>
            </a:extLst>
          </p:cNvPr>
          <p:cNvSpPr/>
          <p:nvPr userDrawn="1"/>
        </p:nvSpPr>
        <p:spPr>
          <a:xfrm>
            <a:off x="0" y="3767228"/>
            <a:ext cx="12192000" cy="3090771"/>
          </a:xfrm>
          <a:prstGeom prst="rect">
            <a:avLst/>
          </a:prstGeom>
          <a:gradFill>
            <a:gsLst>
              <a:gs pos="0">
                <a:srgbClr val="123358"/>
              </a:gs>
              <a:gs pos="100000">
                <a:srgbClr val="228CC1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572E0F23-34AE-406D-8A7A-E105E005D05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28401" y="1816102"/>
            <a:ext cx="10106325" cy="3962399"/>
          </a:xfrm>
          <a:custGeom>
            <a:avLst/>
            <a:gdLst>
              <a:gd name="connsiteX0" fmla="*/ 692410 w 10106325"/>
              <a:gd name="connsiteY0" fmla="*/ 0 h 3962399"/>
              <a:gd name="connsiteX1" fmla="*/ 5635908 w 10106325"/>
              <a:gd name="connsiteY1" fmla="*/ 0 h 3962399"/>
              <a:gd name="connsiteX2" fmla="*/ 5635908 w 10106325"/>
              <a:gd name="connsiteY2" fmla="*/ 1 h 3962399"/>
              <a:gd name="connsiteX3" fmla="*/ 10106325 w 10106325"/>
              <a:gd name="connsiteY3" fmla="*/ 1 h 3962399"/>
              <a:gd name="connsiteX4" fmla="*/ 10106325 w 10106325"/>
              <a:gd name="connsiteY4" fmla="*/ 3235460 h 3962399"/>
              <a:gd name="connsiteX5" fmla="*/ 9413915 w 10106325"/>
              <a:gd name="connsiteY5" fmla="*/ 3962399 h 3962399"/>
              <a:gd name="connsiteX6" fmla="*/ 4470417 w 10106325"/>
              <a:gd name="connsiteY6" fmla="*/ 3962399 h 3962399"/>
              <a:gd name="connsiteX7" fmla="*/ 4470417 w 10106325"/>
              <a:gd name="connsiteY7" fmla="*/ 3962398 h 3962399"/>
              <a:gd name="connsiteX8" fmla="*/ 0 w 10106325"/>
              <a:gd name="connsiteY8" fmla="*/ 3962398 h 3962399"/>
              <a:gd name="connsiteX9" fmla="*/ 0 w 10106325"/>
              <a:gd name="connsiteY9" fmla="*/ 726939 h 3962399"/>
              <a:gd name="connsiteX10" fmla="*/ 692410 w 10106325"/>
              <a:gd name="connsiteY10" fmla="*/ 0 h 3962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106325" h="3962399">
                <a:moveTo>
                  <a:pt x="692410" y="0"/>
                </a:moveTo>
                <a:lnTo>
                  <a:pt x="5635908" y="0"/>
                </a:lnTo>
                <a:lnTo>
                  <a:pt x="5635908" y="1"/>
                </a:lnTo>
                <a:lnTo>
                  <a:pt x="10106325" y="1"/>
                </a:lnTo>
                <a:lnTo>
                  <a:pt x="10106325" y="3235460"/>
                </a:lnTo>
                <a:cubicBezTo>
                  <a:pt x="10106325" y="3636883"/>
                  <a:pt x="9796269" y="3962399"/>
                  <a:pt x="9413915" y="3962399"/>
                </a:cubicBezTo>
                <a:lnTo>
                  <a:pt x="4470417" y="3962399"/>
                </a:lnTo>
                <a:lnTo>
                  <a:pt x="4470417" y="3962398"/>
                </a:lnTo>
                <a:lnTo>
                  <a:pt x="0" y="3962398"/>
                </a:lnTo>
                <a:lnTo>
                  <a:pt x="0" y="726939"/>
                </a:lnTo>
                <a:cubicBezTo>
                  <a:pt x="0" y="325516"/>
                  <a:pt x="310056" y="0"/>
                  <a:pt x="692410" y="0"/>
                </a:cubicBezTo>
                <a:close/>
              </a:path>
            </a:pathLst>
          </a:custGeom>
          <a:solidFill>
            <a:schemeClr val="bg2">
              <a:lumMod val="50000"/>
            </a:schemeClr>
          </a:solidFill>
        </p:spPr>
        <p:txBody>
          <a:bodyPr wrap="square">
            <a:noAutofit/>
          </a:bodyPr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17624378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41DA87C6-C4E9-4F3D-9059-D03197E22DE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724513" y="3886199"/>
            <a:ext cx="8467486" cy="2971794"/>
          </a:xfrm>
          <a:custGeom>
            <a:avLst/>
            <a:gdLst>
              <a:gd name="connsiteX0" fmla="*/ 582427 w 8467486"/>
              <a:gd name="connsiteY0" fmla="*/ 0 h 2971794"/>
              <a:gd name="connsiteX1" fmla="*/ 4740706 w 8467486"/>
              <a:gd name="connsiteY1" fmla="*/ 0 h 2971794"/>
              <a:gd name="connsiteX2" fmla="*/ 4740706 w 8467486"/>
              <a:gd name="connsiteY2" fmla="*/ 1 h 2971794"/>
              <a:gd name="connsiteX3" fmla="*/ 8467486 w 8467486"/>
              <a:gd name="connsiteY3" fmla="*/ 1 h 2971794"/>
              <a:gd name="connsiteX4" fmla="*/ 8467486 w 8467486"/>
              <a:gd name="connsiteY4" fmla="*/ 2971794 h 2971794"/>
              <a:gd name="connsiteX5" fmla="*/ 4740706 w 8467486"/>
              <a:gd name="connsiteY5" fmla="*/ 2971794 h 2971794"/>
              <a:gd name="connsiteX6" fmla="*/ 0 w 8467486"/>
              <a:gd name="connsiteY6" fmla="*/ 2971794 h 2971794"/>
              <a:gd name="connsiteX7" fmla="*/ 0 w 8467486"/>
              <a:gd name="connsiteY7" fmla="*/ 545204 h 2971794"/>
              <a:gd name="connsiteX8" fmla="*/ 582427 w 8467486"/>
              <a:gd name="connsiteY8" fmla="*/ 0 h 2971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467486" h="2971794">
                <a:moveTo>
                  <a:pt x="582427" y="0"/>
                </a:moveTo>
                <a:lnTo>
                  <a:pt x="4740706" y="0"/>
                </a:lnTo>
                <a:lnTo>
                  <a:pt x="4740706" y="1"/>
                </a:lnTo>
                <a:lnTo>
                  <a:pt x="8467486" y="1"/>
                </a:lnTo>
                <a:lnTo>
                  <a:pt x="8467486" y="2971794"/>
                </a:lnTo>
                <a:lnTo>
                  <a:pt x="4740706" y="2971794"/>
                </a:lnTo>
                <a:lnTo>
                  <a:pt x="0" y="2971794"/>
                </a:lnTo>
                <a:lnTo>
                  <a:pt x="0" y="545204"/>
                </a:lnTo>
                <a:cubicBezTo>
                  <a:pt x="0" y="244137"/>
                  <a:pt x="260807" y="0"/>
                  <a:pt x="582427" y="0"/>
                </a:cubicBezTo>
                <a:close/>
              </a:path>
            </a:pathLst>
          </a:custGeom>
          <a:solidFill>
            <a:schemeClr val="bg2">
              <a:lumMod val="50000"/>
            </a:schemeClr>
          </a:solidFill>
        </p:spPr>
        <p:txBody>
          <a:bodyPr wrap="square">
            <a:noAutofit/>
          </a:bodyPr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90689712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37B14321-636B-47F2-8CBF-EE01EADCAF8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" y="1624013"/>
            <a:ext cx="12192001" cy="4167187"/>
          </a:xfrm>
          <a:custGeom>
            <a:avLst/>
            <a:gdLst>
              <a:gd name="connsiteX0" fmla="*/ 0 w 12192001"/>
              <a:gd name="connsiteY0" fmla="*/ 0 h 4167187"/>
              <a:gd name="connsiteX1" fmla="*/ 12192001 w 12192001"/>
              <a:gd name="connsiteY1" fmla="*/ 0 h 4167187"/>
              <a:gd name="connsiteX2" fmla="*/ 12192001 w 12192001"/>
              <a:gd name="connsiteY2" fmla="*/ 4167187 h 4167187"/>
              <a:gd name="connsiteX3" fmla="*/ 0 w 12192001"/>
              <a:gd name="connsiteY3" fmla="*/ 4167187 h 4167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1" h="4167187">
                <a:moveTo>
                  <a:pt x="0" y="0"/>
                </a:moveTo>
                <a:lnTo>
                  <a:pt x="12192001" y="0"/>
                </a:lnTo>
                <a:lnTo>
                  <a:pt x="12192001" y="4167187"/>
                </a:lnTo>
                <a:lnTo>
                  <a:pt x="0" y="4167187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</p:spPr>
        <p:txBody>
          <a:bodyPr wrap="square">
            <a:noAutofit/>
          </a:bodyPr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8289982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099AD62-B9E5-475C-B6C0-E056EA212D5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5999" y="1549401"/>
            <a:ext cx="6096001" cy="4051099"/>
          </a:xfrm>
          <a:custGeom>
            <a:avLst/>
            <a:gdLst>
              <a:gd name="connsiteX0" fmla="*/ 748935 w 6096001"/>
              <a:gd name="connsiteY0" fmla="*/ 0 h 4051099"/>
              <a:gd name="connsiteX1" fmla="*/ 6096001 w 6096001"/>
              <a:gd name="connsiteY1" fmla="*/ 0 h 4051099"/>
              <a:gd name="connsiteX2" fmla="*/ 6096001 w 6096001"/>
              <a:gd name="connsiteY2" fmla="*/ 4051099 h 4051099"/>
              <a:gd name="connsiteX3" fmla="*/ 0 w 6096001"/>
              <a:gd name="connsiteY3" fmla="*/ 4051099 h 4051099"/>
              <a:gd name="connsiteX4" fmla="*/ 0 w 6096001"/>
              <a:gd name="connsiteY4" fmla="*/ 743212 h 4051099"/>
              <a:gd name="connsiteX5" fmla="*/ 748935 w 6096001"/>
              <a:gd name="connsiteY5" fmla="*/ 0 h 4051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96001" h="4051099">
                <a:moveTo>
                  <a:pt x="748935" y="0"/>
                </a:moveTo>
                <a:lnTo>
                  <a:pt x="6096001" y="0"/>
                </a:lnTo>
                <a:lnTo>
                  <a:pt x="6096001" y="4051099"/>
                </a:lnTo>
                <a:lnTo>
                  <a:pt x="0" y="4051099"/>
                </a:lnTo>
                <a:lnTo>
                  <a:pt x="0" y="743212"/>
                </a:lnTo>
                <a:cubicBezTo>
                  <a:pt x="0" y="332803"/>
                  <a:pt x="335367" y="0"/>
                  <a:pt x="748935" y="0"/>
                </a:cubicBezTo>
                <a:close/>
              </a:path>
            </a:pathLst>
          </a:custGeom>
          <a:solidFill>
            <a:schemeClr val="bg2">
              <a:lumMod val="50000"/>
            </a:schemeClr>
          </a:solidFill>
        </p:spPr>
        <p:txBody>
          <a:bodyPr wrap="square">
            <a:noAutofit/>
          </a:bodyPr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63817447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37B14321-636B-47F2-8CBF-EE01EADCAF8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" y="1624013"/>
            <a:ext cx="12192001" cy="4167187"/>
          </a:xfrm>
          <a:custGeom>
            <a:avLst/>
            <a:gdLst>
              <a:gd name="connsiteX0" fmla="*/ 0 w 12192001"/>
              <a:gd name="connsiteY0" fmla="*/ 0 h 4167187"/>
              <a:gd name="connsiteX1" fmla="*/ 12192001 w 12192001"/>
              <a:gd name="connsiteY1" fmla="*/ 0 h 4167187"/>
              <a:gd name="connsiteX2" fmla="*/ 12192001 w 12192001"/>
              <a:gd name="connsiteY2" fmla="*/ 4167187 h 4167187"/>
              <a:gd name="connsiteX3" fmla="*/ 0 w 12192001"/>
              <a:gd name="connsiteY3" fmla="*/ 4167187 h 4167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1" h="4167187">
                <a:moveTo>
                  <a:pt x="0" y="0"/>
                </a:moveTo>
                <a:lnTo>
                  <a:pt x="12192001" y="0"/>
                </a:lnTo>
                <a:lnTo>
                  <a:pt x="12192001" y="4167187"/>
                </a:lnTo>
                <a:lnTo>
                  <a:pt x="0" y="4167187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</p:spPr>
        <p:txBody>
          <a:bodyPr wrap="square">
            <a:noAutofit/>
          </a:bodyPr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5463805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37B14321-636B-47F2-8CBF-EE01EADCAF8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" y="1624013"/>
            <a:ext cx="12192001" cy="4167187"/>
          </a:xfrm>
          <a:custGeom>
            <a:avLst/>
            <a:gdLst>
              <a:gd name="connsiteX0" fmla="*/ 0 w 12192001"/>
              <a:gd name="connsiteY0" fmla="*/ 0 h 4167187"/>
              <a:gd name="connsiteX1" fmla="*/ 12192001 w 12192001"/>
              <a:gd name="connsiteY1" fmla="*/ 0 h 4167187"/>
              <a:gd name="connsiteX2" fmla="*/ 12192001 w 12192001"/>
              <a:gd name="connsiteY2" fmla="*/ 4167187 h 4167187"/>
              <a:gd name="connsiteX3" fmla="*/ 0 w 12192001"/>
              <a:gd name="connsiteY3" fmla="*/ 4167187 h 4167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1" h="4167187">
                <a:moveTo>
                  <a:pt x="0" y="0"/>
                </a:moveTo>
                <a:lnTo>
                  <a:pt x="12192001" y="0"/>
                </a:lnTo>
                <a:lnTo>
                  <a:pt x="12192001" y="4167187"/>
                </a:lnTo>
                <a:lnTo>
                  <a:pt x="0" y="4167187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</p:spPr>
        <p:txBody>
          <a:bodyPr wrap="square">
            <a:noAutofit/>
          </a:bodyPr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92663755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37B14321-636B-47F2-8CBF-EE01EADCAF8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" y="1624013"/>
            <a:ext cx="12192001" cy="4167187"/>
          </a:xfrm>
          <a:custGeom>
            <a:avLst/>
            <a:gdLst>
              <a:gd name="connsiteX0" fmla="*/ 0 w 12192001"/>
              <a:gd name="connsiteY0" fmla="*/ 0 h 4167187"/>
              <a:gd name="connsiteX1" fmla="*/ 12192001 w 12192001"/>
              <a:gd name="connsiteY1" fmla="*/ 0 h 4167187"/>
              <a:gd name="connsiteX2" fmla="*/ 12192001 w 12192001"/>
              <a:gd name="connsiteY2" fmla="*/ 4167187 h 4167187"/>
              <a:gd name="connsiteX3" fmla="*/ 0 w 12192001"/>
              <a:gd name="connsiteY3" fmla="*/ 4167187 h 4167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1" h="4167187">
                <a:moveTo>
                  <a:pt x="0" y="0"/>
                </a:moveTo>
                <a:lnTo>
                  <a:pt x="12192001" y="0"/>
                </a:lnTo>
                <a:lnTo>
                  <a:pt x="12192001" y="4167187"/>
                </a:lnTo>
                <a:lnTo>
                  <a:pt x="0" y="4167187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</p:spPr>
        <p:txBody>
          <a:bodyPr wrap="square">
            <a:noAutofit/>
          </a:bodyPr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32621652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F0472862-83B5-40B3-A016-17B015CD0FB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57513" y="2392545"/>
            <a:ext cx="10076974" cy="2420995"/>
          </a:xfrm>
          <a:custGeom>
            <a:avLst/>
            <a:gdLst>
              <a:gd name="connsiteX0" fmla="*/ 1609488 w 10076974"/>
              <a:gd name="connsiteY0" fmla="*/ 0 h 2420995"/>
              <a:gd name="connsiteX1" fmla="*/ 5336268 w 10076974"/>
              <a:gd name="connsiteY1" fmla="*/ 0 h 2420995"/>
              <a:gd name="connsiteX2" fmla="*/ 10076974 w 10076974"/>
              <a:gd name="connsiteY2" fmla="*/ 0 h 2420995"/>
              <a:gd name="connsiteX3" fmla="*/ 10076974 w 10076974"/>
              <a:gd name="connsiteY3" fmla="*/ 1976839 h 2420995"/>
              <a:gd name="connsiteX4" fmla="*/ 9494546 w 10076974"/>
              <a:gd name="connsiteY4" fmla="*/ 2420994 h 2420995"/>
              <a:gd name="connsiteX5" fmla="*/ 8467486 w 10076974"/>
              <a:gd name="connsiteY5" fmla="*/ 2420994 h 2420995"/>
              <a:gd name="connsiteX6" fmla="*/ 8467486 w 10076974"/>
              <a:gd name="connsiteY6" fmla="*/ 2420995 h 2420995"/>
              <a:gd name="connsiteX7" fmla="*/ 4740706 w 10076974"/>
              <a:gd name="connsiteY7" fmla="*/ 2420995 h 2420995"/>
              <a:gd name="connsiteX8" fmla="*/ 0 w 10076974"/>
              <a:gd name="connsiteY8" fmla="*/ 2420995 h 2420995"/>
              <a:gd name="connsiteX9" fmla="*/ 0 w 10076974"/>
              <a:gd name="connsiteY9" fmla="*/ 444156 h 2420995"/>
              <a:gd name="connsiteX10" fmla="*/ 582428 w 10076974"/>
              <a:gd name="connsiteY10" fmla="*/ 1 h 2420995"/>
              <a:gd name="connsiteX11" fmla="*/ 1609488 w 10076974"/>
              <a:gd name="connsiteY11" fmla="*/ 1 h 2420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076974" h="2420995">
                <a:moveTo>
                  <a:pt x="1609488" y="0"/>
                </a:moveTo>
                <a:lnTo>
                  <a:pt x="5336268" y="0"/>
                </a:lnTo>
                <a:lnTo>
                  <a:pt x="10076974" y="0"/>
                </a:lnTo>
                <a:lnTo>
                  <a:pt x="10076974" y="1976839"/>
                </a:lnTo>
                <a:cubicBezTo>
                  <a:pt x="10076974" y="2222106"/>
                  <a:pt x="9816167" y="2420994"/>
                  <a:pt x="9494546" y="2420994"/>
                </a:cubicBezTo>
                <a:lnTo>
                  <a:pt x="8467486" y="2420994"/>
                </a:lnTo>
                <a:lnTo>
                  <a:pt x="8467486" y="2420995"/>
                </a:lnTo>
                <a:lnTo>
                  <a:pt x="4740706" y="2420995"/>
                </a:lnTo>
                <a:lnTo>
                  <a:pt x="0" y="2420995"/>
                </a:lnTo>
                <a:lnTo>
                  <a:pt x="0" y="444156"/>
                </a:lnTo>
                <a:cubicBezTo>
                  <a:pt x="0" y="198889"/>
                  <a:pt x="260807" y="1"/>
                  <a:pt x="582428" y="1"/>
                </a:cubicBezTo>
                <a:lnTo>
                  <a:pt x="1609488" y="1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62043287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E42AA1A-27A2-4D6A-B3AB-97EC705DB27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54354" y="1736941"/>
            <a:ext cx="2542077" cy="2512838"/>
          </a:xfrm>
          <a:custGeom>
            <a:avLst/>
            <a:gdLst>
              <a:gd name="connsiteX0" fmla="*/ 371680 w 2542077"/>
              <a:gd name="connsiteY0" fmla="*/ 0 h 2512838"/>
              <a:gd name="connsiteX1" fmla="*/ 2542077 w 2542077"/>
              <a:gd name="connsiteY1" fmla="*/ 0 h 2512838"/>
              <a:gd name="connsiteX2" fmla="*/ 2542077 w 2542077"/>
              <a:gd name="connsiteY2" fmla="*/ 2512838 h 2512838"/>
              <a:gd name="connsiteX3" fmla="*/ 0 w 2542077"/>
              <a:gd name="connsiteY3" fmla="*/ 2512838 h 2512838"/>
              <a:gd name="connsiteX4" fmla="*/ 0 w 2542077"/>
              <a:gd name="connsiteY4" fmla="*/ 367405 h 2512838"/>
              <a:gd name="connsiteX5" fmla="*/ 371680 w 2542077"/>
              <a:gd name="connsiteY5" fmla="*/ 0 h 2512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42077" h="2512838">
                <a:moveTo>
                  <a:pt x="371680" y="0"/>
                </a:moveTo>
                <a:lnTo>
                  <a:pt x="2542077" y="0"/>
                </a:lnTo>
                <a:lnTo>
                  <a:pt x="2542077" y="2512838"/>
                </a:lnTo>
                <a:lnTo>
                  <a:pt x="0" y="2512838"/>
                </a:lnTo>
                <a:lnTo>
                  <a:pt x="0" y="367405"/>
                </a:lnTo>
                <a:cubicBezTo>
                  <a:pt x="0" y="164608"/>
                  <a:pt x="166523" y="0"/>
                  <a:pt x="371680" y="0"/>
                </a:cubicBezTo>
                <a:close/>
              </a:path>
            </a:pathLst>
          </a:custGeom>
          <a:solidFill>
            <a:schemeClr val="bg2">
              <a:lumMod val="50000"/>
            </a:schemeClr>
          </a:solidFill>
        </p:spPr>
        <p:txBody>
          <a:bodyPr wrap="square">
            <a:noAutofit/>
          </a:bodyPr>
          <a:lstStyle/>
          <a:p>
            <a:endParaRPr lang="en-ID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478A4B2E-0639-4D76-9576-C84667E252A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076044" y="1736941"/>
            <a:ext cx="2542077" cy="2512838"/>
          </a:xfrm>
          <a:custGeom>
            <a:avLst/>
            <a:gdLst>
              <a:gd name="connsiteX0" fmla="*/ 371679 w 2542077"/>
              <a:gd name="connsiteY0" fmla="*/ 0 h 2512838"/>
              <a:gd name="connsiteX1" fmla="*/ 2542077 w 2542077"/>
              <a:gd name="connsiteY1" fmla="*/ 0 h 2512838"/>
              <a:gd name="connsiteX2" fmla="*/ 2542077 w 2542077"/>
              <a:gd name="connsiteY2" fmla="*/ 2512838 h 2512838"/>
              <a:gd name="connsiteX3" fmla="*/ 0 w 2542077"/>
              <a:gd name="connsiteY3" fmla="*/ 2512838 h 2512838"/>
              <a:gd name="connsiteX4" fmla="*/ 0 w 2542077"/>
              <a:gd name="connsiteY4" fmla="*/ 367404 h 2512838"/>
              <a:gd name="connsiteX5" fmla="*/ 371679 w 2542077"/>
              <a:gd name="connsiteY5" fmla="*/ 0 h 2512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42077" h="2512838">
                <a:moveTo>
                  <a:pt x="371679" y="0"/>
                </a:moveTo>
                <a:lnTo>
                  <a:pt x="2542077" y="0"/>
                </a:lnTo>
                <a:lnTo>
                  <a:pt x="2542077" y="2512838"/>
                </a:lnTo>
                <a:lnTo>
                  <a:pt x="0" y="2512838"/>
                </a:lnTo>
                <a:lnTo>
                  <a:pt x="0" y="367404"/>
                </a:lnTo>
                <a:cubicBezTo>
                  <a:pt x="0" y="164608"/>
                  <a:pt x="166523" y="0"/>
                  <a:pt x="371679" y="0"/>
                </a:cubicBezTo>
                <a:close/>
              </a:path>
            </a:pathLst>
          </a:custGeom>
          <a:solidFill>
            <a:schemeClr val="bg2">
              <a:lumMod val="50000"/>
            </a:schemeClr>
          </a:solidFill>
        </p:spPr>
        <p:txBody>
          <a:bodyPr wrap="square">
            <a:noAutofit/>
          </a:bodyPr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86450798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raphic 1">
            <a:extLst>
              <a:ext uri="{FF2B5EF4-FFF2-40B4-BE49-F238E27FC236}">
                <a16:creationId xmlns:a16="http://schemas.microsoft.com/office/drawing/2014/main" id="{06F4DEF1-FFCD-4CFF-8326-F7EEB66C91A2}"/>
              </a:ext>
            </a:extLst>
          </p:cNvPr>
          <p:cNvSpPr/>
          <p:nvPr userDrawn="1"/>
        </p:nvSpPr>
        <p:spPr>
          <a:xfrm rot="5400000" flipH="1">
            <a:off x="8178800" y="2844800"/>
            <a:ext cx="2933700" cy="5092700"/>
          </a:xfrm>
          <a:custGeom>
            <a:avLst/>
            <a:gdLst>
              <a:gd name="connsiteX0" fmla="*/ 3285861 w 3285860"/>
              <a:gd name="connsiteY0" fmla="*/ 0 h 4906700"/>
              <a:gd name="connsiteX1" fmla="*/ 3285861 w 3285860"/>
              <a:gd name="connsiteY1" fmla="*/ 4303879 h 4906700"/>
              <a:gd name="connsiteX2" fmla="*/ 2683039 w 3285860"/>
              <a:gd name="connsiteY2" fmla="*/ 4906701 h 4906700"/>
              <a:gd name="connsiteX3" fmla="*/ 0 w 3285860"/>
              <a:gd name="connsiteY3" fmla="*/ 4906701 h 4906700"/>
              <a:gd name="connsiteX4" fmla="*/ 0 w 3285860"/>
              <a:gd name="connsiteY4" fmla="*/ 0 h 4906700"/>
              <a:gd name="connsiteX5" fmla="*/ 3285861 w 3285860"/>
              <a:gd name="connsiteY5" fmla="*/ 0 h 490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85860" h="4906700">
                <a:moveTo>
                  <a:pt x="3285861" y="0"/>
                </a:moveTo>
                <a:lnTo>
                  <a:pt x="3285861" y="4303879"/>
                </a:lnTo>
                <a:cubicBezTo>
                  <a:pt x="3285861" y="4636762"/>
                  <a:pt x="3015923" y="4906701"/>
                  <a:pt x="2683039" y="4906701"/>
                </a:cubicBezTo>
                <a:lnTo>
                  <a:pt x="0" y="4906701"/>
                </a:lnTo>
                <a:lnTo>
                  <a:pt x="0" y="0"/>
                </a:lnTo>
                <a:lnTo>
                  <a:pt x="3285861" y="0"/>
                </a:lnTo>
                <a:close/>
              </a:path>
            </a:pathLst>
          </a:custGeom>
          <a:gradFill>
            <a:gsLst>
              <a:gs pos="0">
                <a:srgbClr val="123358"/>
              </a:gs>
              <a:gs pos="100000">
                <a:srgbClr val="228CC1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lt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416442-CC04-426A-AE59-313DB40128F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61518" y="1230474"/>
            <a:ext cx="5571824" cy="50125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5" name="Picture Placeholder 7">
            <a:extLst>
              <a:ext uri="{FF2B5EF4-FFF2-40B4-BE49-F238E27FC236}">
                <a16:creationId xmlns:a16="http://schemas.microsoft.com/office/drawing/2014/main" id="{FD7098F5-D432-4396-BA6C-E224A8A966D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58572" y="1895724"/>
            <a:ext cx="4549303" cy="2391115"/>
          </a:xfrm>
          <a:custGeom>
            <a:avLst/>
            <a:gdLst>
              <a:gd name="connsiteX0" fmla="*/ 0 w 4724400"/>
              <a:gd name="connsiteY0" fmla="*/ 0 h 4602330"/>
              <a:gd name="connsiteX1" fmla="*/ 4724400 w 4724400"/>
              <a:gd name="connsiteY1" fmla="*/ 0 h 4602330"/>
              <a:gd name="connsiteX2" fmla="*/ 4724400 w 4724400"/>
              <a:gd name="connsiteY2" fmla="*/ 4602330 h 4602330"/>
              <a:gd name="connsiteX3" fmla="*/ 0 w 4724400"/>
              <a:gd name="connsiteY3" fmla="*/ 4602330 h 4602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24400" h="4602330">
                <a:moveTo>
                  <a:pt x="0" y="0"/>
                </a:moveTo>
                <a:lnTo>
                  <a:pt x="4724400" y="0"/>
                </a:lnTo>
                <a:lnTo>
                  <a:pt x="4724400" y="4602330"/>
                </a:lnTo>
                <a:lnTo>
                  <a:pt x="0" y="4602330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</p:spPr>
      </p:sp>
    </p:spTree>
    <p:extLst>
      <p:ext uri="{BB962C8B-B14F-4D97-AF65-F5344CB8AC3E}">
        <p14:creationId xmlns:p14="http://schemas.microsoft.com/office/powerpoint/2010/main" val="255570140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CDDEC8E-BDAB-4445-96C9-FE50D90BF6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91744" y="1511307"/>
            <a:ext cx="3777784" cy="5346693"/>
          </a:xfrm>
          <a:prstGeom prst="rect">
            <a:avLst/>
          </a:prstGeom>
        </p:spPr>
      </p:pic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7A377C26-5D37-41FE-81FC-8E779962CE9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749745" y="1738484"/>
            <a:ext cx="3267964" cy="5119517"/>
          </a:xfrm>
          <a:custGeom>
            <a:avLst/>
            <a:gdLst>
              <a:gd name="connsiteX0" fmla="*/ 346603 w 3307587"/>
              <a:gd name="connsiteY0" fmla="*/ 0 h 5181589"/>
              <a:gd name="connsiteX1" fmla="*/ 730807 w 3307587"/>
              <a:gd name="connsiteY1" fmla="*/ 0 h 5181589"/>
              <a:gd name="connsiteX2" fmla="*/ 730807 w 3307587"/>
              <a:gd name="connsiteY2" fmla="*/ 68499 h 5181589"/>
              <a:gd name="connsiteX3" fmla="*/ 943729 w 3307587"/>
              <a:gd name="connsiteY3" fmla="*/ 281421 h 5181589"/>
              <a:gd name="connsiteX4" fmla="*/ 2363861 w 3307587"/>
              <a:gd name="connsiteY4" fmla="*/ 281421 h 5181589"/>
              <a:gd name="connsiteX5" fmla="*/ 2576784 w 3307587"/>
              <a:gd name="connsiteY5" fmla="*/ 68499 h 5181589"/>
              <a:gd name="connsiteX6" fmla="*/ 2576784 w 3307587"/>
              <a:gd name="connsiteY6" fmla="*/ 0 h 5181589"/>
              <a:gd name="connsiteX7" fmla="*/ 2960984 w 3307587"/>
              <a:gd name="connsiteY7" fmla="*/ 0 h 5181589"/>
              <a:gd name="connsiteX8" fmla="*/ 3307587 w 3307587"/>
              <a:gd name="connsiteY8" fmla="*/ 346603 h 5181589"/>
              <a:gd name="connsiteX9" fmla="*/ 3307587 w 3307587"/>
              <a:gd name="connsiteY9" fmla="*/ 5181589 h 5181589"/>
              <a:gd name="connsiteX10" fmla="*/ 0 w 3307587"/>
              <a:gd name="connsiteY10" fmla="*/ 5181589 h 5181589"/>
              <a:gd name="connsiteX11" fmla="*/ 0 w 3307587"/>
              <a:gd name="connsiteY11" fmla="*/ 346603 h 5181589"/>
              <a:gd name="connsiteX12" fmla="*/ 346603 w 3307587"/>
              <a:gd name="connsiteY12" fmla="*/ 0 h 51815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307587" h="5181589">
                <a:moveTo>
                  <a:pt x="346603" y="0"/>
                </a:moveTo>
                <a:lnTo>
                  <a:pt x="730807" y="0"/>
                </a:lnTo>
                <a:lnTo>
                  <a:pt x="730807" y="68499"/>
                </a:lnTo>
                <a:cubicBezTo>
                  <a:pt x="730807" y="186092"/>
                  <a:pt x="826136" y="281421"/>
                  <a:pt x="943729" y="281421"/>
                </a:cubicBezTo>
                <a:lnTo>
                  <a:pt x="2363861" y="281421"/>
                </a:lnTo>
                <a:cubicBezTo>
                  <a:pt x="2481454" y="281421"/>
                  <a:pt x="2576784" y="186092"/>
                  <a:pt x="2576784" y="68499"/>
                </a:cubicBezTo>
                <a:lnTo>
                  <a:pt x="2576784" y="0"/>
                </a:lnTo>
                <a:lnTo>
                  <a:pt x="2960984" y="0"/>
                </a:lnTo>
                <a:cubicBezTo>
                  <a:pt x="3152407" y="0"/>
                  <a:pt x="3307587" y="155180"/>
                  <a:pt x="3307587" y="346603"/>
                </a:cubicBezTo>
                <a:lnTo>
                  <a:pt x="3307587" y="5181589"/>
                </a:lnTo>
                <a:lnTo>
                  <a:pt x="0" y="5181589"/>
                </a:lnTo>
                <a:lnTo>
                  <a:pt x="0" y="346603"/>
                </a:lnTo>
                <a:cubicBezTo>
                  <a:pt x="0" y="155180"/>
                  <a:pt x="155180" y="0"/>
                  <a:pt x="346603" y="0"/>
                </a:cubicBezTo>
                <a:close/>
              </a:path>
            </a:pathLst>
          </a:custGeom>
          <a:solidFill>
            <a:schemeClr val="bg2">
              <a:lumMod val="50000"/>
            </a:schemeClr>
          </a:solidFill>
        </p:spPr>
      </p:sp>
    </p:spTree>
    <p:extLst>
      <p:ext uri="{BB962C8B-B14F-4D97-AF65-F5344CB8AC3E}">
        <p14:creationId xmlns:p14="http://schemas.microsoft.com/office/powerpoint/2010/main" val="194033375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C05E9E6B-6C1D-4F8C-8396-7C8C17C5B18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727700" y="1581195"/>
            <a:ext cx="5441118" cy="2242589"/>
          </a:xfrm>
          <a:custGeom>
            <a:avLst/>
            <a:gdLst>
              <a:gd name="connsiteX0" fmla="*/ 2841150 w 5441118"/>
              <a:gd name="connsiteY0" fmla="*/ 0 h 2242589"/>
              <a:gd name="connsiteX1" fmla="*/ 5441118 w 5441118"/>
              <a:gd name="connsiteY1" fmla="*/ 0 h 2242589"/>
              <a:gd name="connsiteX2" fmla="*/ 5441118 w 5441118"/>
              <a:gd name="connsiteY2" fmla="*/ 2242588 h 2242589"/>
              <a:gd name="connsiteX3" fmla="*/ 3517574 w 5441118"/>
              <a:gd name="connsiteY3" fmla="*/ 2242588 h 2242589"/>
              <a:gd name="connsiteX4" fmla="*/ 3517574 w 5441118"/>
              <a:gd name="connsiteY4" fmla="*/ 2242589 h 2242589"/>
              <a:gd name="connsiteX5" fmla="*/ 346021 w 5441118"/>
              <a:gd name="connsiteY5" fmla="*/ 2242589 h 2242589"/>
              <a:gd name="connsiteX6" fmla="*/ 0 w 5441118"/>
              <a:gd name="connsiteY6" fmla="*/ 1788661 h 2242589"/>
              <a:gd name="connsiteX7" fmla="*/ 0 w 5441118"/>
              <a:gd name="connsiteY7" fmla="*/ 1 h 2242589"/>
              <a:gd name="connsiteX8" fmla="*/ 2841150 w 5441118"/>
              <a:gd name="connsiteY8" fmla="*/ 1 h 22425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41118" h="2242589">
                <a:moveTo>
                  <a:pt x="2841150" y="0"/>
                </a:moveTo>
                <a:lnTo>
                  <a:pt x="5441118" y="0"/>
                </a:lnTo>
                <a:lnTo>
                  <a:pt x="5441118" y="2242588"/>
                </a:lnTo>
                <a:lnTo>
                  <a:pt x="3517574" y="2242588"/>
                </a:lnTo>
                <a:lnTo>
                  <a:pt x="3517574" y="2242589"/>
                </a:lnTo>
                <a:lnTo>
                  <a:pt x="346021" y="2242589"/>
                </a:lnTo>
                <a:cubicBezTo>
                  <a:pt x="154829" y="2242589"/>
                  <a:pt x="0" y="2039477"/>
                  <a:pt x="0" y="1788661"/>
                </a:cubicBezTo>
                <a:lnTo>
                  <a:pt x="0" y="1"/>
                </a:lnTo>
                <a:lnTo>
                  <a:pt x="2841150" y="1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</p:spPr>
        <p:txBody>
          <a:bodyPr wrap="square">
            <a:noAutofit/>
          </a:bodyPr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74361597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06CF93D-DA34-4C3D-8401-82F896196B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489199" y="1581439"/>
            <a:ext cx="7200900" cy="3450104"/>
          </a:xfrm>
          <a:custGeom>
            <a:avLst/>
            <a:gdLst>
              <a:gd name="connsiteX0" fmla="*/ 493352 w 7200900"/>
              <a:gd name="connsiteY0" fmla="*/ 0 h 3450104"/>
              <a:gd name="connsiteX1" fmla="*/ 4015665 w 7200900"/>
              <a:gd name="connsiteY1" fmla="*/ 0 h 3450104"/>
              <a:gd name="connsiteX2" fmla="*/ 4015665 w 7200900"/>
              <a:gd name="connsiteY2" fmla="*/ 1 h 3450104"/>
              <a:gd name="connsiteX3" fmla="*/ 7200900 w 7200900"/>
              <a:gd name="connsiteY3" fmla="*/ 1 h 3450104"/>
              <a:gd name="connsiteX4" fmla="*/ 7200900 w 7200900"/>
              <a:gd name="connsiteY4" fmla="*/ 2817150 h 3450104"/>
              <a:gd name="connsiteX5" fmla="*/ 6707548 w 7200900"/>
              <a:gd name="connsiteY5" fmla="*/ 3450104 h 3450104"/>
              <a:gd name="connsiteX6" fmla="*/ 3185236 w 7200900"/>
              <a:gd name="connsiteY6" fmla="*/ 3450104 h 3450104"/>
              <a:gd name="connsiteX7" fmla="*/ 3185236 w 7200900"/>
              <a:gd name="connsiteY7" fmla="*/ 3450103 h 3450104"/>
              <a:gd name="connsiteX8" fmla="*/ 0 w 7200900"/>
              <a:gd name="connsiteY8" fmla="*/ 3450103 h 3450104"/>
              <a:gd name="connsiteX9" fmla="*/ 0 w 7200900"/>
              <a:gd name="connsiteY9" fmla="*/ 632954 h 3450104"/>
              <a:gd name="connsiteX10" fmla="*/ 493352 w 7200900"/>
              <a:gd name="connsiteY10" fmla="*/ 0 h 3450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200900" h="3450104">
                <a:moveTo>
                  <a:pt x="493352" y="0"/>
                </a:moveTo>
                <a:lnTo>
                  <a:pt x="4015665" y="0"/>
                </a:lnTo>
                <a:lnTo>
                  <a:pt x="4015665" y="1"/>
                </a:lnTo>
                <a:lnTo>
                  <a:pt x="7200900" y="1"/>
                </a:lnTo>
                <a:lnTo>
                  <a:pt x="7200900" y="2817150"/>
                </a:lnTo>
                <a:cubicBezTo>
                  <a:pt x="7200900" y="3166674"/>
                  <a:pt x="6979981" y="3450104"/>
                  <a:pt x="6707548" y="3450104"/>
                </a:cubicBezTo>
                <a:lnTo>
                  <a:pt x="3185236" y="3450104"/>
                </a:lnTo>
                <a:lnTo>
                  <a:pt x="3185236" y="3450103"/>
                </a:lnTo>
                <a:lnTo>
                  <a:pt x="0" y="3450103"/>
                </a:lnTo>
                <a:lnTo>
                  <a:pt x="0" y="632954"/>
                </a:lnTo>
                <a:cubicBezTo>
                  <a:pt x="0" y="283430"/>
                  <a:pt x="220919" y="0"/>
                  <a:pt x="493352" y="0"/>
                </a:cubicBezTo>
                <a:close/>
              </a:path>
            </a:pathLst>
          </a:custGeom>
          <a:solidFill>
            <a:schemeClr val="bg2">
              <a:lumMod val="50000"/>
            </a:schemeClr>
          </a:solidFill>
        </p:spPr>
        <p:txBody>
          <a:bodyPr wrap="square">
            <a:noAutofit/>
          </a:bodyPr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08644267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AADB6E6-530F-4D04-A860-8D3BF613B51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419975" y="1228725"/>
            <a:ext cx="4772025" cy="5629275"/>
          </a:xfrm>
          <a:prstGeom prst="rect">
            <a:avLst/>
          </a:prstGeom>
        </p:spPr>
        <p:txBody>
          <a:bodyPr/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9869453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5AD98209-606A-4AB9-8674-B444D1BD4C7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547928"/>
            <a:ext cx="4876800" cy="6310069"/>
          </a:xfrm>
          <a:custGeom>
            <a:avLst/>
            <a:gdLst>
              <a:gd name="connsiteX0" fmla="*/ 0 w 4876800"/>
              <a:gd name="connsiteY0" fmla="*/ 0 h 6310069"/>
              <a:gd name="connsiteX1" fmla="*/ 3982106 w 4876800"/>
              <a:gd name="connsiteY1" fmla="*/ 0 h 6310069"/>
              <a:gd name="connsiteX2" fmla="*/ 4876800 w 4876800"/>
              <a:gd name="connsiteY2" fmla="*/ 859554 h 6310069"/>
              <a:gd name="connsiteX3" fmla="*/ 4876799 w 4876800"/>
              <a:gd name="connsiteY3" fmla="*/ 6310069 h 6310069"/>
              <a:gd name="connsiteX4" fmla="*/ 0 w 4876800"/>
              <a:gd name="connsiteY4" fmla="*/ 6310069 h 6310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76800" h="6310069">
                <a:moveTo>
                  <a:pt x="0" y="0"/>
                </a:moveTo>
                <a:lnTo>
                  <a:pt x="3982106" y="0"/>
                </a:lnTo>
                <a:cubicBezTo>
                  <a:pt x="4476165" y="0"/>
                  <a:pt x="4876800" y="384901"/>
                  <a:pt x="4876800" y="859554"/>
                </a:cubicBezTo>
                <a:lnTo>
                  <a:pt x="4876799" y="6310069"/>
                </a:lnTo>
                <a:lnTo>
                  <a:pt x="0" y="6310069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</p:spPr>
        <p:txBody>
          <a:bodyPr wrap="square">
            <a:noAutofit/>
          </a:bodyPr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7626295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0EA4B02A-D2CE-4117-8CF8-50DC1CE700E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421818" y="0"/>
            <a:ext cx="9770182" cy="3428995"/>
          </a:xfrm>
          <a:custGeom>
            <a:avLst/>
            <a:gdLst>
              <a:gd name="connsiteX0" fmla="*/ 0 w 9770182"/>
              <a:gd name="connsiteY0" fmla="*/ 0 h 3428995"/>
              <a:gd name="connsiteX1" fmla="*/ 5470049 w 9770182"/>
              <a:gd name="connsiteY1" fmla="*/ 0 h 3428995"/>
              <a:gd name="connsiteX2" fmla="*/ 9770182 w 9770182"/>
              <a:gd name="connsiteY2" fmla="*/ 0 h 3428995"/>
              <a:gd name="connsiteX3" fmla="*/ 9770182 w 9770182"/>
              <a:gd name="connsiteY3" fmla="*/ 3428994 h 3428995"/>
              <a:gd name="connsiteX4" fmla="*/ 5470049 w 9770182"/>
              <a:gd name="connsiteY4" fmla="*/ 3428994 h 3428995"/>
              <a:gd name="connsiteX5" fmla="*/ 5470049 w 9770182"/>
              <a:gd name="connsiteY5" fmla="*/ 3428995 h 3428995"/>
              <a:gd name="connsiteX6" fmla="*/ 672032 w 9770182"/>
              <a:gd name="connsiteY6" fmla="*/ 3428995 h 3428995"/>
              <a:gd name="connsiteX7" fmla="*/ 0 w 9770182"/>
              <a:gd name="connsiteY7" fmla="*/ 2799913 h 3428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770182" h="3428995">
                <a:moveTo>
                  <a:pt x="0" y="0"/>
                </a:moveTo>
                <a:lnTo>
                  <a:pt x="5470049" y="0"/>
                </a:lnTo>
                <a:lnTo>
                  <a:pt x="9770182" y="0"/>
                </a:lnTo>
                <a:lnTo>
                  <a:pt x="9770182" y="3428994"/>
                </a:lnTo>
                <a:lnTo>
                  <a:pt x="5470049" y="3428994"/>
                </a:lnTo>
                <a:lnTo>
                  <a:pt x="5470049" y="3428995"/>
                </a:lnTo>
                <a:lnTo>
                  <a:pt x="672032" y="3428995"/>
                </a:lnTo>
                <a:cubicBezTo>
                  <a:pt x="300932" y="3428995"/>
                  <a:pt x="0" y="3147298"/>
                  <a:pt x="0" y="2799913"/>
                </a:cubicBezTo>
                <a:close/>
              </a:path>
            </a:pathLst>
          </a:custGeom>
          <a:solidFill>
            <a:schemeClr val="bg2">
              <a:lumMod val="50000"/>
            </a:schemeClr>
          </a:solidFill>
        </p:spPr>
        <p:txBody>
          <a:bodyPr wrap="square">
            <a:noAutofit/>
          </a:bodyPr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2250712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07465888-3DAF-42C6-ACD7-DA0FA0A7304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952860" y="0"/>
            <a:ext cx="2722726" cy="5602487"/>
          </a:xfrm>
          <a:custGeom>
            <a:avLst/>
            <a:gdLst>
              <a:gd name="connsiteX0" fmla="*/ 0 w 2722726"/>
              <a:gd name="connsiteY0" fmla="*/ 0 h 5602487"/>
              <a:gd name="connsiteX1" fmla="*/ 2722726 w 2722726"/>
              <a:gd name="connsiteY1" fmla="*/ 0 h 5602487"/>
              <a:gd name="connsiteX2" fmla="*/ 2722726 w 2722726"/>
              <a:gd name="connsiteY2" fmla="*/ 5051374 h 5602487"/>
              <a:gd name="connsiteX3" fmla="*/ 2171613 w 2722726"/>
              <a:gd name="connsiteY3" fmla="*/ 5602487 h 5602487"/>
              <a:gd name="connsiteX4" fmla="*/ 0 w 2722726"/>
              <a:gd name="connsiteY4" fmla="*/ 5602487 h 56024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22726" h="5602487">
                <a:moveTo>
                  <a:pt x="0" y="0"/>
                </a:moveTo>
                <a:lnTo>
                  <a:pt x="2722726" y="0"/>
                </a:lnTo>
                <a:lnTo>
                  <a:pt x="2722726" y="5051374"/>
                </a:lnTo>
                <a:cubicBezTo>
                  <a:pt x="2722726" y="5355889"/>
                  <a:pt x="2476128" y="5602487"/>
                  <a:pt x="2171613" y="5602487"/>
                </a:cubicBezTo>
                <a:lnTo>
                  <a:pt x="0" y="5602487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</p:spPr>
        <p:txBody>
          <a:bodyPr wrap="square">
            <a:noAutofit/>
          </a:bodyPr>
          <a:lstStyle/>
          <a:p>
            <a:endParaRPr lang="en-ID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6C78C355-7E4F-411D-86B4-8AC2FD1556E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" y="1257303"/>
            <a:ext cx="2722726" cy="5602487"/>
          </a:xfrm>
          <a:custGeom>
            <a:avLst/>
            <a:gdLst>
              <a:gd name="connsiteX0" fmla="*/ 0 w 2722726"/>
              <a:gd name="connsiteY0" fmla="*/ 0 h 5602487"/>
              <a:gd name="connsiteX1" fmla="*/ 2171613 w 2722726"/>
              <a:gd name="connsiteY1" fmla="*/ 0 h 5602487"/>
              <a:gd name="connsiteX2" fmla="*/ 2722726 w 2722726"/>
              <a:gd name="connsiteY2" fmla="*/ 551113 h 5602487"/>
              <a:gd name="connsiteX3" fmla="*/ 2722726 w 2722726"/>
              <a:gd name="connsiteY3" fmla="*/ 5602487 h 5602487"/>
              <a:gd name="connsiteX4" fmla="*/ 0 w 2722726"/>
              <a:gd name="connsiteY4" fmla="*/ 5602487 h 56024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22726" h="5602487">
                <a:moveTo>
                  <a:pt x="0" y="0"/>
                </a:moveTo>
                <a:lnTo>
                  <a:pt x="2171613" y="0"/>
                </a:lnTo>
                <a:cubicBezTo>
                  <a:pt x="2476128" y="0"/>
                  <a:pt x="2722726" y="246598"/>
                  <a:pt x="2722726" y="551113"/>
                </a:cubicBezTo>
                <a:lnTo>
                  <a:pt x="2722726" y="5602487"/>
                </a:lnTo>
                <a:lnTo>
                  <a:pt x="0" y="5602487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</p:spPr>
        <p:txBody>
          <a:bodyPr wrap="square">
            <a:noAutofit/>
          </a:bodyPr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242835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">
            <a:extLst>
              <a:ext uri="{FF2B5EF4-FFF2-40B4-BE49-F238E27FC236}">
                <a16:creationId xmlns:a16="http://schemas.microsoft.com/office/drawing/2014/main" id="{AB29D718-0C5F-4922-BCBA-47E3D9CD8D4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569075" y="1652426"/>
            <a:ext cx="3819525" cy="4104534"/>
          </a:xfrm>
          <a:custGeom>
            <a:avLst/>
            <a:gdLst>
              <a:gd name="connsiteX0" fmla="*/ 558456 w 3819525"/>
              <a:gd name="connsiteY0" fmla="*/ 0 h 4104534"/>
              <a:gd name="connsiteX1" fmla="*/ 3819525 w 3819525"/>
              <a:gd name="connsiteY1" fmla="*/ 0 h 4104534"/>
              <a:gd name="connsiteX2" fmla="*/ 3819525 w 3819525"/>
              <a:gd name="connsiteY2" fmla="*/ 4104534 h 4104534"/>
              <a:gd name="connsiteX3" fmla="*/ 0 w 3819525"/>
              <a:gd name="connsiteY3" fmla="*/ 4104534 h 4104534"/>
              <a:gd name="connsiteX4" fmla="*/ 0 w 3819525"/>
              <a:gd name="connsiteY4" fmla="*/ 600128 h 4104534"/>
              <a:gd name="connsiteX5" fmla="*/ 558456 w 3819525"/>
              <a:gd name="connsiteY5" fmla="*/ 0 h 4104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19525" h="4104534">
                <a:moveTo>
                  <a:pt x="558456" y="0"/>
                </a:moveTo>
                <a:lnTo>
                  <a:pt x="3819525" y="0"/>
                </a:lnTo>
                <a:lnTo>
                  <a:pt x="3819525" y="4104534"/>
                </a:lnTo>
                <a:lnTo>
                  <a:pt x="0" y="4104534"/>
                </a:lnTo>
                <a:lnTo>
                  <a:pt x="0" y="600128"/>
                </a:lnTo>
                <a:cubicBezTo>
                  <a:pt x="0" y="268874"/>
                  <a:pt x="250204" y="0"/>
                  <a:pt x="558456" y="0"/>
                </a:cubicBezTo>
                <a:close/>
              </a:path>
            </a:pathLst>
          </a:custGeom>
          <a:solidFill>
            <a:schemeClr val="bg2">
              <a:lumMod val="50000"/>
            </a:schemeClr>
          </a:solidFill>
        </p:spPr>
      </p:sp>
    </p:spTree>
    <p:extLst>
      <p:ext uri="{BB962C8B-B14F-4D97-AF65-F5344CB8AC3E}">
        <p14:creationId xmlns:p14="http://schemas.microsoft.com/office/powerpoint/2010/main" val="24977705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6A11873B-366E-44FF-A63C-4B28FE8A03B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5283203" cy="5942376"/>
          </a:xfrm>
          <a:custGeom>
            <a:avLst/>
            <a:gdLst>
              <a:gd name="connsiteX0" fmla="*/ 0 w 5283203"/>
              <a:gd name="connsiteY0" fmla="*/ 0 h 5942376"/>
              <a:gd name="connsiteX1" fmla="*/ 5283203 w 5283203"/>
              <a:gd name="connsiteY1" fmla="*/ 0 h 5942376"/>
              <a:gd name="connsiteX2" fmla="*/ 5283203 w 5283203"/>
              <a:gd name="connsiteY2" fmla="*/ 5212315 h 5942376"/>
              <a:gd name="connsiteX3" fmla="*/ 4313950 w 5283203"/>
              <a:gd name="connsiteY3" fmla="*/ 5942376 h 5942376"/>
              <a:gd name="connsiteX4" fmla="*/ 0 w 5283203"/>
              <a:gd name="connsiteY4" fmla="*/ 5942376 h 5942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83203" h="5942376">
                <a:moveTo>
                  <a:pt x="0" y="0"/>
                </a:moveTo>
                <a:lnTo>
                  <a:pt x="5283203" y="0"/>
                </a:lnTo>
                <a:lnTo>
                  <a:pt x="5283203" y="5212315"/>
                </a:lnTo>
                <a:cubicBezTo>
                  <a:pt x="5283203" y="5615460"/>
                  <a:pt x="4849180" y="5942376"/>
                  <a:pt x="4313950" y="5942376"/>
                </a:cubicBezTo>
                <a:lnTo>
                  <a:pt x="0" y="5942376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</p:spPr>
        <p:txBody>
          <a:bodyPr wrap="square">
            <a:noAutofit/>
          </a:bodyPr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4738777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2">
            <a:extLst>
              <a:ext uri="{FF2B5EF4-FFF2-40B4-BE49-F238E27FC236}">
                <a16:creationId xmlns:a16="http://schemas.microsoft.com/office/drawing/2014/main" id="{432865C9-A9C6-4C10-844B-1F0452142FC1}"/>
              </a:ext>
            </a:extLst>
          </p:cNvPr>
          <p:cNvSpPr/>
          <p:nvPr userDrawn="1"/>
        </p:nvSpPr>
        <p:spPr>
          <a:xfrm flipH="1">
            <a:off x="7988297" y="0"/>
            <a:ext cx="4203700" cy="6858000"/>
          </a:xfrm>
          <a:custGeom>
            <a:avLst/>
            <a:gdLst>
              <a:gd name="connsiteX0" fmla="*/ 4203700 w 4203700"/>
              <a:gd name="connsiteY0" fmla="*/ 0 h 6858000"/>
              <a:gd name="connsiteX1" fmla="*/ 0 w 4203700"/>
              <a:gd name="connsiteY1" fmla="*/ 0 h 6858000"/>
              <a:gd name="connsiteX2" fmla="*/ 0 w 4203700"/>
              <a:gd name="connsiteY2" fmla="*/ 6858000 h 6858000"/>
              <a:gd name="connsiteX3" fmla="*/ 4078018 w 4203700"/>
              <a:gd name="connsiteY3" fmla="*/ 6858000 h 6858000"/>
              <a:gd name="connsiteX4" fmla="*/ 4143086 w 4203700"/>
              <a:gd name="connsiteY4" fmla="*/ 6719285 h 6858000"/>
              <a:gd name="connsiteX5" fmla="*/ 4203700 w 4203700"/>
              <a:gd name="connsiteY5" fmla="*/ 637192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03700" h="6858000">
                <a:moveTo>
                  <a:pt x="4203700" y="0"/>
                </a:moveTo>
                <a:lnTo>
                  <a:pt x="0" y="0"/>
                </a:lnTo>
                <a:lnTo>
                  <a:pt x="0" y="6858000"/>
                </a:lnTo>
                <a:lnTo>
                  <a:pt x="4078018" y="6858000"/>
                </a:lnTo>
                <a:lnTo>
                  <a:pt x="4143086" y="6719285"/>
                </a:lnTo>
                <a:cubicBezTo>
                  <a:pt x="4182116" y="6612513"/>
                  <a:pt x="4203700" y="6495129"/>
                  <a:pt x="4203700" y="6371920"/>
                </a:cubicBezTo>
                <a:close/>
              </a:path>
            </a:pathLst>
          </a:custGeom>
          <a:gradFill>
            <a:gsLst>
              <a:gs pos="0">
                <a:srgbClr val="123358"/>
              </a:gs>
              <a:gs pos="100000">
                <a:srgbClr val="228CC1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>
              <a:solidFill>
                <a:schemeClr val="lt1"/>
              </a:solidFill>
            </a:endParaRP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4F0C2EEF-51F6-4936-8CF0-92ED979E368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27805" y="1562098"/>
            <a:ext cx="4507949" cy="4051304"/>
          </a:xfrm>
          <a:custGeom>
            <a:avLst/>
            <a:gdLst>
              <a:gd name="connsiteX0" fmla="*/ 553833 w 4507949"/>
              <a:gd name="connsiteY0" fmla="*/ 0 h 4051304"/>
              <a:gd name="connsiteX1" fmla="*/ 4507945 w 4507949"/>
              <a:gd name="connsiteY1" fmla="*/ 0 h 4051304"/>
              <a:gd name="connsiteX2" fmla="*/ 4507945 w 4507949"/>
              <a:gd name="connsiteY2" fmla="*/ 1695169 h 4051304"/>
              <a:gd name="connsiteX3" fmla="*/ 4507949 w 4507949"/>
              <a:gd name="connsiteY3" fmla="*/ 1695169 h 4051304"/>
              <a:gd name="connsiteX4" fmla="*/ 4507949 w 4507949"/>
              <a:gd name="connsiteY4" fmla="*/ 3619049 h 4051304"/>
              <a:gd name="connsiteX5" fmla="*/ 3954118 w 4507949"/>
              <a:gd name="connsiteY5" fmla="*/ 4051304 h 4051304"/>
              <a:gd name="connsiteX6" fmla="*/ 5 w 4507949"/>
              <a:gd name="connsiteY6" fmla="*/ 4051303 h 4051304"/>
              <a:gd name="connsiteX7" fmla="*/ 5 w 4507949"/>
              <a:gd name="connsiteY7" fmla="*/ 2356133 h 4051304"/>
              <a:gd name="connsiteX8" fmla="*/ 0 w 4507949"/>
              <a:gd name="connsiteY8" fmla="*/ 2356133 h 4051304"/>
              <a:gd name="connsiteX9" fmla="*/ 0 w 4507949"/>
              <a:gd name="connsiteY9" fmla="*/ 432254 h 4051304"/>
              <a:gd name="connsiteX10" fmla="*/ 553833 w 4507949"/>
              <a:gd name="connsiteY10" fmla="*/ 0 h 4051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507949" h="4051304">
                <a:moveTo>
                  <a:pt x="553833" y="0"/>
                </a:moveTo>
                <a:lnTo>
                  <a:pt x="4507945" y="0"/>
                </a:lnTo>
                <a:lnTo>
                  <a:pt x="4507945" y="1695169"/>
                </a:lnTo>
                <a:lnTo>
                  <a:pt x="4507949" y="1695169"/>
                </a:lnTo>
                <a:lnTo>
                  <a:pt x="4507949" y="3619049"/>
                </a:lnTo>
                <a:cubicBezTo>
                  <a:pt x="4507949" y="3857744"/>
                  <a:pt x="4259948" y="4051304"/>
                  <a:pt x="3954118" y="4051304"/>
                </a:cubicBezTo>
                <a:lnTo>
                  <a:pt x="5" y="4051303"/>
                </a:lnTo>
                <a:lnTo>
                  <a:pt x="5" y="2356133"/>
                </a:lnTo>
                <a:lnTo>
                  <a:pt x="0" y="2356133"/>
                </a:lnTo>
                <a:lnTo>
                  <a:pt x="0" y="432254"/>
                </a:lnTo>
                <a:cubicBezTo>
                  <a:pt x="0" y="193559"/>
                  <a:pt x="248003" y="0"/>
                  <a:pt x="553833" y="0"/>
                </a:cubicBezTo>
                <a:close/>
              </a:path>
            </a:pathLst>
          </a:custGeom>
          <a:solidFill>
            <a:schemeClr val="bg2">
              <a:lumMod val="50000"/>
            </a:schemeClr>
          </a:solidFill>
        </p:spPr>
        <p:txBody>
          <a:bodyPr wrap="square">
            <a:noAutofit/>
          </a:bodyPr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877037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2">
            <a:extLst>
              <a:ext uri="{FF2B5EF4-FFF2-40B4-BE49-F238E27FC236}">
                <a16:creationId xmlns:a16="http://schemas.microsoft.com/office/drawing/2014/main" id="{3D014959-A9FF-400B-B398-1833EC7C298A}"/>
              </a:ext>
            </a:extLst>
          </p:cNvPr>
          <p:cNvSpPr/>
          <p:nvPr userDrawn="1"/>
        </p:nvSpPr>
        <p:spPr>
          <a:xfrm rot="5400000" flipV="1">
            <a:off x="9360171" y="2911263"/>
            <a:ext cx="1692011" cy="1882727"/>
          </a:xfrm>
          <a:custGeom>
            <a:avLst/>
            <a:gdLst>
              <a:gd name="connsiteX0" fmla="*/ 0 w 4413320"/>
              <a:gd name="connsiteY0" fmla="*/ 538974 h 4387006"/>
              <a:gd name="connsiteX1" fmla="*/ 0 w 4413320"/>
              <a:gd name="connsiteY1" fmla="*/ 4387002 h 4387006"/>
              <a:gd name="connsiteX2" fmla="*/ 1846646 w 4413320"/>
              <a:gd name="connsiteY2" fmla="*/ 4387002 h 4387006"/>
              <a:gd name="connsiteX3" fmla="*/ 1846646 w 4413320"/>
              <a:gd name="connsiteY3" fmla="*/ 4387006 h 4387006"/>
              <a:gd name="connsiteX4" fmla="*/ 3942440 w 4413320"/>
              <a:gd name="connsiteY4" fmla="*/ 4387006 h 4387006"/>
              <a:gd name="connsiteX5" fmla="*/ 4413320 w 4413320"/>
              <a:gd name="connsiteY5" fmla="*/ 3848033 h 4387006"/>
              <a:gd name="connsiteX6" fmla="*/ 4413319 w 4413320"/>
              <a:gd name="connsiteY6" fmla="*/ 5 h 4387006"/>
              <a:gd name="connsiteX7" fmla="*/ 2566673 w 4413320"/>
              <a:gd name="connsiteY7" fmla="*/ 5 h 4387006"/>
              <a:gd name="connsiteX8" fmla="*/ 2566673 w 4413320"/>
              <a:gd name="connsiteY8" fmla="*/ 0 h 4387006"/>
              <a:gd name="connsiteX9" fmla="*/ 470880 w 4413320"/>
              <a:gd name="connsiteY9" fmla="*/ 0 h 4387006"/>
              <a:gd name="connsiteX10" fmla="*/ 0 w 4413320"/>
              <a:gd name="connsiteY10" fmla="*/ 538974 h 4387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413320" h="4387006">
                <a:moveTo>
                  <a:pt x="0" y="538974"/>
                </a:moveTo>
                <a:lnTo>
                  <a:pt x="0" y="4387002"/>
                </a:lnTo>
                <a:lnTo>
                  <a:pt x="1846646" y="4387002"/>
                </a:lnTo>
                <a:lnTo>
                  <a:pt x="1846646" y="4387006"/>
                </a:lnTo>
                <a:lnTo>
                  <a:pt x="3942440" y="4387006"/>
                </a:lnTo>
                <a:cubicBezTo>
                  <a:pt x="4202464" y="4387006"/>
                  <a:pt x="4413320" y="4145658"/>
                  <a:pt x="4413320" y="3848033"/>
                </a:cubicBezTo>
                <a:lnTo>
                  <a:pt x="4413319" y="5"/>
                </a:lnTo>
                <a:lnTo>
                  <a:pt x="2566673" y="5"/>
                </a:lnTo>
                <a:lnTo>
                  <a:pt x="2566673" y="0"/>
                </a:lnTo>
                <a:lnTo>
                  <a:pt x="470880" y="0"/>
                </a:lnTo>
                <a:cubicBezTo>
                  <a:pt x="210856" y="0"/>
                  <a:pt x="0" y="241349"/>
                  <a:pt x="0" y="538974"/>
                </a:cubicBezTo>
                <a:close/>
              </a:path>
            </a:pathLst>
          </a:custGeom>
          <a:gradFill>
            <a:gsLst>
              <a:gs pos="0">
                <a:srgbClr val="123358"/>
              </a:gs>
              <a:gs pos="100000">
                <a:srgbClr val="228CC1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lt1"/>
              </a:solidFill>
            </a:endParaRP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2146AA18-A380-407B-BB74-F00D5CD59F12}"/>
              </a:ext>
            </a:extLst>
          </p:cNvPr>
          <p:cNvSpPr/>
          <p:nvPr userDrawn="1"/>
        </p:nvSpPr>
        <p:spPr>
          <a:xfrm rot="5400000" flipV="1">
            <a:off x="6688012" y="3198470"/>
            <a:ext cx="1692011" cy="1882727"/>
          </a:xfrm>
          <a:custGeom>
            <a:avLst/>
            <a:gdLst>
              <a:gd name="connsiteX0" fmla="*/ 0 w 4413320"/>
              <a:gd name="connsiteY0" fmla="*/ 538974 h 4387006"/>
              <a:gd name="connsiteX1" fmla="*/ 0 w 4413320"/>
              <a:gd name="connsiteY1" fmla="*/ 4387002 h 4387006"/>
              <a:gd name="connsiteX2" fmla="*/ 1846646 w 4413320"/>
              <a:gd name="connsiteY2" fmla="*/ 4387002 h 4387006"/>
              <a:gd name="connsiteX3" fmla="*/ 1846646 w 4413320"/>
              <a:gd name="connsiteY3" fmla="*/ 4387006 h 4387006"/>
              <a:gd name="connsiteX4" fmla="*/ 3942440 w 4413320"/>
              <a:gd name="connsiteY4" fmla="*/ 4387006 h 4387006"/>
              <a:gd name="connsiteX5" fmla="*/ 4413320 w 4413320"/>
              <a:gd name="connsiteY5" fmla="*/ 3848033 h 4387006"/>
              <a:gd name="connsiteX6" fmla="*/ 4413319 w 4413320"/>
              <a:gd name="connsiteY6" fmla="*/ 5 h 4387006"/>
              <a:gd name="connsiteX7" fmla="*/ 2566673 w 4413320"/>
              <a:gd name="connsiteY7" fmla="*/ 5 h 4387006"/>
              <a:gd name="connsiteX8" fmla="*/ 2566673 w 4413320"/>
              <a:gd name="connsiteY8" fmla="*/ 0 h 4387006"/>
              <a:gd name="connsiteX9" fmla="*/ 470880 w 4413320"/>
              <a:gd name="connsiteY9" fmla="*/ 0 h 4387006"/>
              <a:gd name="connsiteX10" fmla="*/ 0 w 4413320"/>
              <a:gd name="connsiteY10" fmla="*/ 538974 h 4387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413320" h="4387006">
                <a:moveTo>
                  <a:pt x="0" y="538974"/>
                </a:moveTo>
                <a:lnTo>
                  <a:pt x="0" y="4387002"/>
                </a:lnTo>
                <a:lnTo>
                  <a:pt x="1846646" y="4387002"/>
                </a:lnTo>
                <a:lnTo>
                  <a:pt x="1846646" y="4387006"/>
                </a:lnTo>
                <a:lnTo>
                  <a:pt x="3942440" y="4387006"/>
                </a:lnTo>
                <a:cubicBezTo>
                  <a:pt x="4202464" y="4387006"/>
                  <a:pt x="4413320" y="4145658"/>
                  <a:pt x="4413320" y="3848033"/>
                </a:cubicBezTo>
                <a:lnTo>
                  <a:pt x="4413319" y="5"/>
                </a:lnTo>
                <a:lnTo>
                  <a:pt x="2566673" y="5"/>
                </a:lnTo>
                <a:lnTo>
                  <a:pt x="2566673" y="0"/>
                </a:lnTo>
                <a:lnTo>
                  <a:pt x="470880" y="0"/>
                </a:lnTo>
                <a:cubicBezTo>
                  <a:pt x="210856" y="0"/>
                  <a:pt x="0" y="241349"/>
                  <a:pt x="0" y="538974"/>
                </a:cubicBezTo>
                <a:close/>
              </a:path>
            </a:pathLst>
          </a:custGeom>
          <a:gradFill>
            <a:gsLst>
              <a:gs pos="0">
                <a:srgbClr val="123358"/>
              </a:gs>
              <a:gs pos="100000">
                <a:srgbClr val="228CC1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lt1"/>
              </a:solidFill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939DA421-B6A5-4B86-AD65-28E7B4432946}"/>
              </a:ext>
            </a:extLst>
          </p:cNvPr>
          <p:cNvSpPr/>
          <p:nvPr userDrawn="1"/>
        </p:nvSpPr>
        <p:spPr>
          <a:xfrm rot="5400000" flipV="1">
            <a:off x="3965730" y="2911263"/>
            <a:ext cx="1692011" cy="1882727"/>
          </a:xfrm>
          <a:custGeom>
            <a:avLst/>
            <a:gdLst>
              <a:gd name="connsiteX0" fmla="*/ 0 w 4413320"/>
              <a:gd name="connsiteY0" fmla="*/ 538974 h 4387006"/>
              <a:gd name="connsiteX1" fmla="*/ 0 w 4413320"/>
              <a:gd name="connsiteY1" fmla="*/ 4387002 h 4387006"/>
              <a:gd name="connsiteX2" fmla="*/ 1846646 w 4413320"/>
              <a:gd name="connsiteY2" fmla="*/ 4387002 h 4387006"/>
              <a:gd name="connsiteX3" fmla="*/ 1846646 w 4413320"/>
              <a:gd name="connsiteY3" fmla="*/ 4387006 h 4387006"/>
              <a:gd name="connsiteX4" fmla="*/ 3942440 w 4413320"/>
              <a:gd name="connsiteY4" fmla="*/ 4387006 h 4387006"/>
              <a:gd name="connsiteX5" fmla="*/ 4413320 w 4413320"/>
              <a:gd name="connsiteY5" fmla="*/ 3848033 h 4387006"/>
              <a:gd name="connsiteX6" fmla="*/ 4413319 w 4413320"/>
              <a:gd name="connsiteY6" fmla="*/ 5 h 4387006"/>
              <a:gd name="connsiteX7" fmla="*/ 2566673 w 4413320"/>
              <a:gd name="connsiteY7" fmla="*/ 5 h 4387006"/>
              <a:gd name="connsiteX8" fmla="*/ 2566673 w 4413320"/>
              <a:gd name="connsiteY8" fmla="*/ 0 h 4387006"/>
              <a:gd name="connsiteX9" fmla="*/ 470880 w 4413320"/>
              <a:gd name="connsiteY9" fmla="*/ 0 h 4387006"/>
              <a:gd name="connsiteX10" fmla="*/ 0 w 4413320"/>
              <a:gd name="connsiteY10" fmla="*/ 538974 h 4387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413320" h="4387006">
                <a:moveTo>
                  <a:pt x="0" y="538974"/>
                </a:moveTo>
                <a:lnTo>
                  <a:pt x="0" y="4387002"/>
                </a:lnTo>
                <a:lnTo>
                  <a:pt x="1846646" y="4387002"/>
                </a:lnTo>
                <a:lnTo>
                  <a:pt x="1846646" y="4387006"/>
                </a:lnTo>
                <a:lnTo>
                  <a:pt x="3942440" y="4387006"/>
                </a:lnTo>
                <a:cubicBezTo>
                  <a:pt x="4202464" y="4387006"/>
                  <a:pt x="4413320" y="4145658"/>
                  <a:pt x="4413320" y="3848033"/>
                </a:cubicBezTo>
                <a:lnTo>
                  <a:pt x="4413319" y="5"/>
                </a:lnTo>
                <a:lnTo>
                  <a:pt x="2566673" y="5"/>
                </a:lnTo>
                <a:lnTo>
                  <a:pt x="2566673" y="0"/>
                </a:lnTo>
                <a:lnTo>
                  <a:pt x="470880" y="0"/>
                </a:lnTo>
                <a:cubicBezTo>
                  <a:pt x="210856" y="0"/>
                  <a:pt x="0" y="241349"/>
                  <a:pt x="0" y="538974"/>
                </a:cubicBezTo>
                <a:close/>
              </a:path>
            </a:pathLst>
          </a:custGeom>
          <a:gradFill>
            <a:gsLst>
              <a:gs pos="0">
                <a:srgbClr val="123358"/>
              </a:gs>
              <a:gs pos="100000">
                <a:srgbClr val="228CC1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lt1"/>
              </a:solidFill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6852F595-6606-412E-8955-5923D4D5113F}"/>
              </a:ext>
            </a:extLst>
          </p:cNvPr>
          <p:cNvSpPr/>
          <p:nvPr userDrawn="1"/>
        </p:nvSpPr>
        <p:spPr>
          <a:xfrm rot="5400000" flipV="1">
            <a:off x="1310265" y="3198470"/>
            <a:ext cx="1692011" cy="1882727"/>
          </a:xfrm>
          <a:custGeom>
            <a:avLst/>
            <a:gdLst>
              <a:gd name="connsiteX0" fmla="*/ 0 w 4413320"/>
              <a:gd name="connsiteY0" fmla="*/ 538974 h 4387006"/>
              <a:gd name="connsiteX1" fmla="*/ 0 w 4413320"/>
              <a:gd name="connsiteY1" fmla="*/ 4387002 h 4387006"/>
              <a:gd name="connsiteX2" fmla="*/ 1846646 w 4413320"/>
              <a:gd name="connsiteY2" fmla="*/ 4387002 h 4387006"/>
              <a:gd name="connsiteX3" fmla="*/ 1846646 w 4413320"/>
              <a:gd name="connsiteY3" fmla="*/ 4387006 h 4387006"/>
              <a:gd name="connsiteX4" fmla="*/ 3942440 w 4413320"/>
              <a:gd name="connsiteY4" fmla="*/ 4387006 h 4387006"/>
              <a:gd name="connsiteX5" fmla="*/ 4413320 w 4413320"/>
              <a:gd name="connsiteY5" fmla="*/ 3848033 h 4387006"/>
              <a:gd name="connsiteX6" fmla="*/ 4413319 w 4413320"/>
              <a:gd name="connsiteY6" fmla="*/ 5 h 4387006"/>
              <a:gd name="connsiteX7" fmla="*/ 2566673 w 4413320"/>
              <a:gd name="connsiteY7" fmla="*/ 5 h 4387006"/>
              <a:gd name="connsiteX8" fmla="*/ 2566673 w 4413320"/>
              <a:gd name="connsiteY8" fmla="*/ 0 h 4387006"/>
              <a:gd name="connsiteX9" fmla="*/ 470880 w 4413320"/>
              <a:gd name="connsiteY9" fmla="*/ 0 h 4387006"/>
              <a:gd name="connsiteX10" fmla="*/ 0 w 4413320"/>
              <a:gd name="connsiteY10" fmla="*/ 538974 h 4387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413320" h="4387006">
                <a:moveTo>
                  <a:pt x="0" y="538974"/>
                </a:moveTo>
                <a:lnTo>
                  <a:pt x="0" y="4387002"/>
                </a:lnTo>
                <a:lnTo>
                  <a:pt x="1846646" y="4387002"/>
                </a:lnTo>
                <a:lnTo>
                  <a:pt x="1846646" y="4387006"/>
                </a:lnTo>
                <a:lnTo>
                  <a:pt x="3942440" y="4387006"/>
                </a:lnTo>
                <a:cubicBezTo>
                  <a:pt x="4202464" y="4387006"/>
                  <a:pt x="4413320" y="4145658"/>
                  <a:pt x="4413320" y="3848033"/>
                </a:cubicBezTo>
                <a:lnTo>
                  <a:pt x="4413319" y="5"/>
                </a:lnTo>
                <a:lnTo>
                  <a:pt x="2566673" y="5"/>
                </a:lnTo>
                <a:lnTo>
                  <a:pt x="2566673" y="0"/>
                </a:lnTo>
                <a:lnTo>
                  <a:pt x="470880" y="0"/>
                </a:lnTo>
                <a:cubicBezTo>
                  <a:pt x="210856" y="0"/>
                  <a:pt x="0" y="241349"/>
                  <a:pt x="0" y="538974"/>
                </a:cubicBezTo>
                <a:close/>
              </a:path>
            </a:pathLst>
          </a:custGeom>
          <a:gradFill>
            <a:gsLst>
              <a:gs pos="0">
                <a:srgbClr val="123358"/>
              </a:gs>
              <a:gs pos="100000">
                <a:srgbClr val="228CC1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lt1"/>
              </a:solidFill>
            </a:endParaRP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DD89CAB5-78AD-4CFB-9E3F-DF34C381DF1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62507" y="3141428"/>
            <a:ext cx="1882727" cy="1692011"/>
          </a:xfrm>
          <a:custGeom>
            <a:avLst/>
            <a:gdLst>
              <a:gd name="connsiteX0" fmla="*/ 231306 w 1882727"/>
              <a:gd name="connsiteY0" fmla="*/ 0 h 1692011"/>
              <a:gd name="connsiteX1" fmla="*/ 1882725 w 1882727"/>
              <a:gd name="connsiteY1" fmla="*/ 0 h 1692011"/>
              <a:gd name="connsiteX2" fmla="*/ 1882725 w 1882727"/>
              <a:gd name="connsiteY2" fmla="*/ 707981 h 1692011"/>
              <a:gd name="connsiteX3" fmla="*/ 1882727 w 1882727"/>
              <a:gd name="connsiteY3" fmla="*/ 707981 h 1692011"/>
              <a:gd name="connsiteX4" fmla="*/ 1882727 w 1882727"/>
              <a:gd name="connsiteY4" fmla="*/ 1511482 h 1692011"/>
              <a:gd name="connsiteX5" fmla="*/ 1651422 w 1882727"/>
              <a:gd name="connsiteY5" fmla="*/ 1692011 h 1692011"/>
              <a:gd name="connsiteX6" fmla="*/ 2 w 1882727"/>
              <a:gd name="connsiteY6" fmla="*/ 1692011 h 1692011"/>
              <a:gd name="connsiteX7" fmla="*/ 2 w 1882727"/>
              <a:gd name="connsiteY7" fmla="*/ 984030 h 1692011"/>
              <a:gd name="connsiteX8" fmla="*/ 0 w 1882727"/>
              <a:gd name="connsiteY8" fmla="*/ 984030 h 1692011"/>
              <a:gd name="connsiteX9" fmla="*/ 0 w 1882727"/>
              <a:gd name="connsiteY9" fmla="*/ 180529 h 1692011"/>
              <a:gd name="connsiteX10" fmla="*/ 231306 w 1882727"/>
              <a:gd name="connsiteY10" fmla="*/ 0 h 1692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882727" h="1692011">
                <a:moveTo>
                  <a:pt x="231306" y="0"/>
                </a:moveTo>
                <a:lnTo>
                  <a:pt x="1882725" y="0"/>
                </a:lnTo>
                <a:lnTo>
                  <a:pt x="1882725" y="707981"/>
                </a:lnTo>
                <a:lnTo>
                  <a:pt x="1882727" y="707981"/>
                </a:lnTo>
                <a:lnTo>
                  <a:pt x="1882727" y="1511482"/>
                </a:lnTo>
                <a:cubicBezTo>
                  <a:pt x="1882727" y="1611172"/>
                  <a:pt x="1779150" y="1692011"/>
                  <a:pt x="1651422" y="1692011"/>
                </a:cubicBezTo>
                <a:lnTo>
                  <a:pt x="2" y="1692011"/>
                </a:lnTo>
                <a:lnTo>
                  <a:pt x="2" y="984030"/>
                </a:lnTo>
                <a:lnTo>
                  <a:pt x="0" y="984030"/>
                </a:lnTo>
                <a:lnTo>
                  <a:pt x="0" y="180529"/>
                </a:lnTo>
                <a:cubicBezTo>
                  <a:pt x="0" y="80839"/>
                  <a:pt x="103577" y="0"/>
                  <a:pt x="231306" y="0"/>
                </a:cubicBezTo>
                <a:close/>
              </a:path>
            </a:pathLst>
          </a:custGeom>
          <a:solidFill>
            <a:schemeClr val="bg2">
              <a:lumMod val="50000"/>
            </a:schemeClr>
          </a:solidFill>
        </p:spPr>
        <p:txBody>
          <a:bodyPr wrap="square">
            <a:noAutofit/>
          </a:bodyPr>
          <a:lstStyle/>
          <a:p>
            <a:endParaRPr lang="en-ID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8EFDE630-1DDB-428D-9F4A-7B12B584D9A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704595" y="3141428"/>
            <a:ext cx="1882727" cy="1692011"/>
          </a:xfrm>
          <a:custGeom>
            <a:avLst/>
            <a:gdLst>
              <a:gd name="connsiteX0" fmla="*/ 231306 w 1882727"/>
              <a:gd name="connsiteY0" fmla="*/ 0 h 1692011"/>
              <a:gd name="connsiteX1" fmla="*/ 1882725 w 1882727"/>
              <a:gd name="connsiteY1" fmla="*/ 0 h 1692011"/>
              <a:gd name="connsiteX2" fmla="*/ 1882725 w 1882727"/>
              <a:gd name="connsiteY2" fmla="*/ 707981 h 1692011"/>
              <a:gd name="connsiteX3" fmla="*/ 1882727 w 1882727"/>
              <a:gd name="connsiteY3" fmla="*/ 707981 h 1692011"/>
              <a:gd name="connsiteX4" fmla="*/ 1882727 w 1882727"/>
              <a:gd name="connsiteY4" fmla="*/ 1511482 h 1692011"/>
              <a:gd name="connsiteX5" fmla="*/ 1651422 w 1882727"/>
              <a:gd name="connsiteY5" fmla="*/ 1692011 h 1692011"/>
              <a:gd name="connsiteX6" fmla="*/ 2 w 1882727"/>
              <a:gd name="connsiteY6" fmla="*/ 1692011 h 1692011"/>
              <a:gd name="connsiteX7" fmla="*/ 2 w 1882727"/>
              <a:gd name="connsiteY7" fmla="*/ 984030 h 1692011"/>
              <a:gd name="connsiteX8" fmla="*/ 0 w 1882727"/>
              <a:gd name="connsiteY8" fmla="*/ 984030 h 1692011"/>
              <a:gd name="connsiteX9" fmla="*/ 0 w 1882727"/>
              <a:gd name="connsiteY9" fmla="*/ 180529 h 1692011"/>
              <a:gd name="connsiteX10" fmla="*/ 231306 w 1882727"/>
              <a:gd name="connsiteY10" fmla="*/ 0 h 1692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882727" h="1692011">
                <a:moveTo>
                  <a:pt x="231306" y="0"/>
                </a:moveTo>
                <a:lnTo>
                  <a:pt x="1882725" y="0"/>
                </a:lnTo>
                <a:lnTo>
                  <a:pt x="1882725" y="707981"/>
                </a:lnTo>
                <a:lnTo>
                  <a:pt x="1882727" y="707981"/>
                </a:lnTo>
                <a:lnTo>
                  <a:pt x="1882727" y="1511482"/>
                </a:lnTo>
                <a:cubicBezTo>
                  <a:pt x="1882727" y="1611172"/>
                  <a:pt x="1779150" y="1692011"/>
                  <a:pt x="1651422" y="1692011"/>
                </a:cubicBezTo>
                <a:lnTo>
                  <a:pt x="2" y="1692011"/>
                </a:lnTo>
                <a:lnTo>
                  <a:pt x="2" y="984030"/>
                </a:lnTo>
                <a:lnTo>
                  <a:pt x="0" y="984030"/>
                </a:lnTo>
                <a:lnTo>
                  <a:pt x="0" y="180529"/>
                </a:lnTo>
                <a:cubicBezTo>
                  <a:pt x="0" y="80839"/>
                  <a:pt x="103577" y="0"/>
                  <a:pt x="231306" y="0"/>
                </a:cubicBezTo>
                <a:close/>
              </a:path>
            </a:pathLst>
          </a:custGeom>
          <a:solidFill>
            <a:schemeClr val="bg2">
              <a:lumMod val="50000"/>
            </a:schemeClr>
          </a:solidFill>
        </p:spPr>
        <p:txBody>
          <a:bodyPr wrap="square">
            <a:noAutofit/>
          </a:bodyPr>
          <a:lstStyle/>
          <a:p>
            <a:endParaRPr lang="en-ID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6A7B1201-BCE0-47EB-A2E3-7A72BF46FCA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39577" y="3141428"/>
            <a:ext cx="1882727" cy="1692011"/>
          </a:xfrm>
          <a:custGeom>
            <a:avLst/>
            <a:gdLst>
              <a:gd name="connsiteX0" fmla="*/ 231306 w 1882727"/>
              <a:gd name="connsiteY0" fmla="*/ 0 h 1692011"/>
              <a:gd name="connsiteX1" fmla="*/ 1882725 w 1882727"/>
              <a:gd name="connsiteY1" fmla="*/ 0 h 1692011"/>
              <a:gd name="connsiteX2" fmla="*/ 1882725 w 1882727"/>
              <a:gd name="connsiteY2" fmla="*/ 707981 h 1692011"/>
              <a:gd name="connsiteX3" fmla="*/ 1882727 w 1882727"/>
              <a:gd name="connsiteY3" fmla="*/ 707981 h 1692011"/>
              <a:gd name="connsiteX4" fmla="*/ 1882727 w 1882727"/>
              <a:gd name="connsiteY4" fmla="*/ 1511482 h 1692011"/>
              <a:gd name="connsiteX5" fmla="*/ 1651422 w 1882727"/>
              <a:gd name="connsiteY5" fmla="*/ 1692011 h 1692011"/>
              <a:gd name="connsiteX6" fmla="*/ 2 w 1882727"/>
              <a:gd name="connsiteY6" fmla="*/ 1692011 h 1692011"/>
              <a:gd name="connsiteX7" fmla="*/ 2 w 1882727"/>
              <a:gd name="connsiteY7" fmla="*/ 984030 h 1692011"/>
              <a:gd name="connsiteX8" fmla="*/ 0 w 1882727"/>
              <a:gd name="connsiteY8" fmla="*/ 984030 h 1692011"/>
              <a:gd name="connsiteX9" fmla="*/ 0 w 1882727"/>
              <a:gd name="connsiteY9" fmla="*/ 180529 h 1692011"/>
              <a:gd name="connsiteX10" fmla="*/ 231306 w 1882727"/>
              <a:gd name="connsiteY10" fmla="*/ 0 h 1692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882727" h="1692011">
                <a:moveTo>
                  <a:pt x="231306" y="0"/>
                </a:moveTo>
                <a:lnTo>
                  <a:pt x="1882725" y="0"/>
                </a:lnTo>
                <a:lnTo>
                  <a:pt x="1882725" y="707981"/>
                </a:lnTo>
                <a:lnTo>
                  <a:pt x="1882727" y="707981"/>
                </a:lnTo>
                <a:lnTo>
                  <a:pt x="1882727" y="1511482"/>
                </a:lnTo>
                <a:cubicBezTo>
                  <a:pt x="1882727" y="1611172"/>
                  <a:pt x="1779150" y="1692011"/>
                  <a:pt x="1651422" y="1692011"/>
                </a:cubicBezTo>
                <a:lnTo>
                  <a:pt x="2" y="1692011"/>
                </a:lnTo>
                <a:lnTo>
                  <a:pt x="2" y="984030"/>
                </a:lnTo>
                <a:lnTo>
                  <a:pt x="0" y="984030"/>
                </a:lnTo>
                <a:lnTo>
                  <a:pt x="0" y="180529"/>
                </a:lnTo>
                <a:cubicBezTo>
                  <a:pt x="0" y="80839"/>
                  <a:pt x="103577" y="0"/>
                  <a:pt x="231306" y="0"/>
                </a:cubicBezTo>
                <a:close/>
              </a:path>
            </a:pathLst>
          </a:custGeom>
          <a:solidFill>
            <a:schemeClr val="bg2">
              <a:lumMod val="50000"/>
            </a:schemeClr>
          </a:solidFill>
        </p:spPr>
        <p:txBody>
          <a:bodyPr wrap="square">
            <a:noAutofit/>
          </a:bodyPr>
          <a:lstStyle/>
          <a:p>
            <a:endParaRPr lang="en-ID"/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0CFD4475-86D2-41DC-BD8A-E7CC18FB0FD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98359" y="3141428"/>
            <a:ext cx="1882727" cy="1692011"/>
          </a:xfrm>
          <a:custGeom>
            <a:avLst/>
            <a:gdLst>
              <a:gd name="connsiteX0" fmla="*/ 231306 w 1882727"/>
              <a:gd name="connsiteY0" fmla="*/ 0 h 1692011"/>
              <a:gd name="connsiteX1" fmla="*/ 1882725 w 1882727"/>
              <a:gd name="connsiteY1" fmla="*/ 0 h 1692011"/>
              <a:gd name="connsiteX2" fmla="*/ 1882725 w 1882727"/>
              <a:gd name="connsiteY2" fmla="*/ 707981 h 1692011"/>
              <a:gd name="connsiteX3" fmla="*/ 1882727 w 1882727"/>
              <a:gd name="connsiteY3" fmla="*/ 707981 h 1692011"/>
              <a:gd name="connsiteX4" fmla="*/ 1882727 w 1882727"/>
              <a:gd name="connsiteY4" fmla="*/ 1511482 h 1692011"/>
              <a:gd name="connsiteX5" fmla="*/ 1651421 w 1882727"/>
              <a:gd name="connsiteY5" fmla="*/ 1692011 h 1692011"/>
              <a:gd name="connsiteX6" fmla="*/ 2 w 1882727"/>
              <a:gd name="connsiteY6" fmla="*/ 1692011 h 1692011"/>
              <a:gd name="connsiteX7" fmla="*/ 2 w 1882727"/>
              <a:gd name="connsiteY7" fmla="*/ 984030 h 1692011"/>
              <a:gd name="connsiteX8" fmla="*/ 0 w 1882727"/>
              <a:gd name="connsiteY8" fmla="*/ 984030 h 1692011"/>
              <a:gd name="connsiteX9" fmla="*/ 0 w 1882727"/>
              <a:gd name="connsiteY9" fmla="*/ 180529 h 1692011"/>
              <a:gd name="connsiteX10" fmla="*/ 231306 w 1882727"/>
              <a:gd name="connsiteY10" fmla="*/ 0 h 1692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882727" h="1692011">
                <a:moveTo>
                  <a:pt x="231306" y="0"/>
                </a:moveTo>
                <a:lnTo>
                  <a:pt x="1882725" y="0"/>
                </a:lnTo>
                <a:lnTo>
                  <a:pt x="1882725" y="707981"/>
                </a:lnTo>
                <a:lnTo>
                  <a:pt x="1882727" y="707981"/>
                </a:lnTo>
                <a:lnTo>
                  <a:pt x="1882727" y="1511482"/>
                </a:lnTo>
                <a:cubicBezTo>
                  <a:pt x="1882727" y="1611172"/>
                  <a:pt x="1779150" y="1692011"/>
                  <a:pt x="1651421" y="1692011"/>
                </a:cubicBezTo>
                <a:lnTo>
                  <a:pt x="2" y="1692011"/>
                </a:lnTo>
                <a:lnTo>
                  <a:pt x="2" y="984030"/>
                </a:lnTo>
                <a:lnTo>
                  <a:pt x="0" y="984030"/>
                </a:lnTo>
                <a:lnTo>
                  <a:pt x="0" y="180529"/>
                </a:lnTo>
                <a:cubicBezTo>
                  <a:pt x="0" y="80839"/>
                  <a:pt x="103577" y="0"/>
                  <a:pt x="231306" y="0"/>
                </a:cubicBezTo>
                <a:close/>
              </a:path>
            </a:pathLst>
          </a:custGeom>
          <a:solidFill>
            <a:schemeClr val="bg2">
              <a:lumMod val="50000"/>
            </a:schemeClr>
          </a:solidFill>
        </p:spPr>
        <p:txBody>
          <a:bodyPr wrap="square">
            <a:noAutofit/>
          </a:bodyPr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6965907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023316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75" r:id="rId10"/>
    <p:sldLayoutId id="2147483661" r:id="rId11"/>
    <p:sldLayoutId id="2147483662" r:id="rId12"/>
    <p:sldLayoutId id="2147483663" r:id="rId13"/>
    <p:sldLayoutId id="2147483664" r:id="rId14"/>
    <p:sldLayoutId id="2147483665" r:id="rId15"/>
    <p:sldLayoutId id="2147483666" r:id="rId16"/>
    <p:sldLayoutId id="2147483667" r:id="rId17"/>
    <p:sldLayoutId id="2147483668" r:id="rId18"/>
    <p:sldLayoutId id="2147483649" r:id="rId19"/>
    <p:sldLayoutId id="2147483650" r:id="rId20"/>
    <p:sldLayoutId id="2147483651" r:id="rId21"/>
    <p:sldLayoutId id="2147483652" r:id="rId22"/>
    <p:sldLayoutId id="2147483669" r:id="rId23"/>
    <p:sldLayoutId id="2147483670" r:id="rId24"/>
    <p:sldLayoutId id="2147483671" r:id="rId25"/>
    <p:sldLayoutId id="2147483672" r:id="rId26"/>
    <p:sldLayoutId id="2147483673" r:id="rId27"/>
    <p:sldLayoutId id="2147483674" r:id="rId28"/>
    <p:sldLayoutId id="2147483676" r:id="rId2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hyperlink" Target="http://www.hamyarit.com/blog/nlp/" TargetMode="Externa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image" Target="../media/image1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821058E-058B-4B06-A945-74B6D2E9ED75}"/>
              </a:ext>
            </a:extLst>
          </p:cNvPr>
          <p:cNvSpPr txBox="1"/>
          <p:nvPr/>
        </p:nvSpPr>
        <p:spPr>
          <a:xfrm>
            <a:off x="5258400" y="1199337"/>
            <a:ext cx="48300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Montserrat SemiBold" panose="00000700000000000000" pitchFamily="2" charset="0"/>
                <a:ea typeface="Noto Serif" panose="02020600060500020200" pitchFamily="18" charset="0"/>
                <a:cs typeface="Poppins" panose="00000500000000000000" pitchFamily="2" charset="0"/>
              </a:rPr>
              <a:t>In The Name Of God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7AE4157-BCBE-4D22-B22B-EA304871D79A}"/>
              </a:ext>
            </a:extLst>
          </p:cNvPr>
          <p:cNvSpPr/>
          <p:nvPr/>
        </p:nvSpPr>
        <p:spPr>
          <a:xfrm>
            <a:off x="4804623" y="4121866"/>
            <a:ext cx="5737651" cy="16932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fa-IR" sz="2400" dirty="0">
                <a:solidFill>
                  <a:schemeClr val="bg1"/>
                </a:solidFill>
                <a:latin typeface="Open Sans" panose="020B0606030504020204" pitchFamily="34" charset="0"/>
              </a:rPr>
              <a:t>ارائه دهنده : حدیث اشرافی</a:t>
            </a:r>
          </a:p>
          <a:p>
            <a:pPr algn="ctr">
              <a:lnSpc>
                <a:spcPct val="150000"/>
              </a:lnSpc>
            </a:pPr>
            <a:r>
              <a:rPr lang="fa-IR" sz="2400" dirty="0">
                <a:solidFill>
                  <a:schemeClr val="bg1"/>
                </a:solidFill>
                <a:latin typeface="Open Sans" panose="020B0606030504020204" pitchFamily="34" charset="0"/>
              </a:rPr>
              <a:t>استاد مربوطه : دکتر زهرا </a:t>
            </a:r>
            <a:r>
              <a:rPr lang="fa-IR" sz="2400" dirty="0" err="1">
                <a:solidFill>
                  <a:schemeClr val="bg1"/>
                </a:solidFill>
                <a:latin typeface="Open Sans" panose="020B0606030504020204" pitchFamily="34" charset="0"/>
              </a:rPr>
              <a:t>عصایی</a:t>
            </a:r>
            <a:endParaRPr lang="fa-IR" sz="2400" dirty="0">
              <a:solidFill>
                <a:schemeClr val="bg1"/>
              </a:solidFill>
              <a:latin typeface="Open Sans" panose="020B0606030504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fa-IR" sz="2400" dirty="0">
                <a:solidFill>
                  <a:schemeClr val="bg1"/>
                </a:solidFill>
                <a:latin typeface="Open Sans" panose="020B0606030504020204" pitchFamily="34" charset="0"/>
              </a:rPr>
              <a:t>درس مربوطه : هوش مصنوعی</a:t>
            </a:r>
            <a:endParaRPr lang="en-US" sz="2400" dirty="0">
              <a:solidFill>
                <a:schemeClr val="bg1"/>
              </a:solidFill>
              <a:latin typeface="Open Sans" panose="020B0606030504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81C7BAD-9229-4297-AEF7-263B6FB5FA46}"/>
              </a:ext>
            </a:extLst>
          </p:cNvPr>
          <p:cNvSpPr txBox="1"/>
          <p:nvPr/>
        </p:nvSpPr>
        <p:spPr>
          <a:xfrm>
            <a:off x="6533563" y="1691858"/>
            <a:ext cx="22797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solidFill>
                  <a:schemeClr val="accent3"/>
                </a:solidFill>
                <a:latin typeface="Montserrat SemiBold" panose="00000700000000000000" pitchFamily="2" charset="0"/>
                <a:ea typeface="Inter" panose="020B0502030000000004" pitchFamily="34" charset="0"/>
                <a:cs typeface="Poppins Medium" pitchFamily="2" charset="77"/>
              </a:rPr>
              <a:t>NLP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40D96BD-436D-42F5-AE1B-F3F3932F10B1}"/>
              </a:ext>
            </a:extLst>
          </p:cNvPr>
          <p:cNvCxnSpPr/>
          <p:nvPr/>
        </p:nvCxnSpPr>
        <p:spPr>
          <a:xfrm>
            <a:off x="8681662" y="6235700"/>
            <a:ext cx="3005601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Graphic 1">
            <a:extLst>
              <a:ext uri="{FF2B5EF4-FFF2-40B4-BE49-F238E27FC236}">
                <a16:creationId xmlns:a16="http://schemas.microsoft.com/office/drawing/2014/main" id="{1C483ED7-DB6E-42FC-B00F-386D03823A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71538" y="4009599"/>
            <a:ext cx="771525" cy="1533525"/>
          </a:xfrm>
          <a:prstGeom prst="rect">
            <a:avLst/>
          </a:prstGeom>
        </p:spPr>
      </p:pic>
      <p:grpSp>
        <p:nvGrpSpPr>
          <p:cNvPr id="27" name="object 2">
            <a:extLst>
              <a:ext uri="{FF2B5EF4-FFF2-40B4-BE49-F238E27FC236}">
                <a16:creationId xmlns:a16="http://schemas.microsoft.com/office/drawing/2014/main" id="{A3D0C5B5-CEDB-4979-A475-E66DFAF690AA}"/>
              </a:ext>
            </a:extLst>
          </p:cNvPr>
          <p:cNvGrpSpPr/>
          <p:nvPr/>
        </p:nvGrpSpPr>
        <p:grpSpPr>
          <a:xfrm>
            <a:off x="0" y="1200911"/>
            <a:ext cx="3759835" cy="5657215"/>
            <a:chOff x="0" y="1200911"/>
            <a:chExt cx="3759835" cy="5657215"/>
          </a:xfrm>
        </p:grpSpPr>
        <p:pic>
          <p:nvPicPr>
            <p:cNvPr id="28" name="object 3">
              <a:extLst>
                <a:ext uri="{FF2B5EF4-FFF2-40B4-BE49-F238E27FC236}">
                  <a16:creationId xmlns:a16="http://schemas.microsoft.com/office/drawing/2014/main" id="{541B90EE-BAEE-4EFE-AC5C-6A27A35A0DB4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1200911"/>
              <a:ext cx="3759707" cy="5657088"/>
            </a:xfrm>
            <a:prstGeom prst="rect">
              <a:avLst/>
            </a:prstGeom>
          </p:spPr>
        </p:pic>
        <p:pic>
          <p:nvPicPr>
            <p:cNvPr id="29" name="object 4">
              <a:extLst>
                <a:ext uri="{FF2B5EF4-FFF2-40B4-BE49-F238E27FC236}">
                  <a16:creationId xmlns:a16="http://schemas.microsoft.com/office/drawing/2014/main" id="{9B3560E4-5563-4379-99F3-69D31B9903BB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7012" y="6004559"/>
              <a:ext cx="2807208" cy="461772"/>
            </a:xfrm>
            <a:prstGeom prst="rect">
              <a:avLst/>
            </a:prstGeom>
          </p:spPr>
        </p:pic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379A3725-F894-494E-8FE4-E7380886E723}"/>
              </a:ext>
            </a:extLst>
          </p:cNvPr>
          <p:cNvSpPr txBox="1"/>
          <p:nvPr/>
        </p:nvSpPr>
        <p:spPr>
          <a:xfrm>
            <a:off x="3140447" y="2829126"/>
            <a:ext cx="87802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sz="7200" b="1" dirty="0">
                <a:solidFill>
                  <a:schemeClr val="accent3"/>
                </a:solidFill>
                <a:latin typeface="Montserrat Bold" panose="00000800000000000000" pitchFamily="2" charset="0"/>
                <a:ea typeface="Inter" panose="020B0502030000000004" pitchFamily="34" charset="0"/>
              </a:rPr>
              <a:t>پردازش زبان طبیعی</a:t>
            </a:r>
            <a:endParaRPr lang="en-US" sz="7200" b="1" dirty="0">
              <a:solidFill>
                <a:schemeClr val="accent3"/>
              </a:solidFill>
              <a:latin typeface="Montserrat Bold" panose="00000800000000000000" pitchFamily="2" charset="0"/>
              <a:ea typeface="Inter" panose="020B0502030000000004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0F17181-EF25-4908-96DC-CD93484C36B6}"/>
              </a:ext>
            </a:extLst>
          </p:cNvPr>
          <p:cNvSpPr/>
          <p:nvPr/>
        </p:nvSpPr>
        <p:spPr>
          <a:xfrm>
            <a:off x="-988973" y="5977363"/>
            <a:ext cx="5737651" cy="456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fa-IR" dirty="0">
                <a:solidFill>
                  <a:schemeClr val="bg1"/>
                </a:solidFill>
                <a:latin typeface="Open Sans" panose="020B0606030504020204" pitchFamily="34" charset="0"/>
              </a:rPr>
              <a:t>پردازش زبان طبیعی</a:t>
            </a:r>
          </a:p>
        </p:txBody>
      </p:sp>
    </p:spTree>
    <p:extLst>
      <p:ext uri="{BB962C8B-B14F-4D97-AF65-F5344CB8AC3E}">
        <p14:creationId xmlns:p14="http://schemas.microsoft.com/office/powerpoint/2010/main" val="1532397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7" grpId="0"/>
      <p:bldP spid="3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5DC092CB-3815-42B6-8F7F-19DD9FF733A1}"/>
              </a:ext>
            </a:extLst>
          </p:cNvPr>
          <p:cNvCxnSpPr/>
          <p:nvPr/>
        </p:nvCxnSpPr>
        <p:spPr>
          <a:xfrm>
            <a:off x="8681662" y="6400800"/>
            <a:ext cx="3005601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4CD9D070-5CA0-483A-8221-32D3F053254B}"/>
              </a:ext>
            </a:extLst>
          </p:cNvPr>
          <p:cNvSpPr/>
          <p:nvPr/>
        </p:nvSpPr>
        <p:spPr>
          <a:xfrm>
            <a:off x="7732695" y="4057185"/>
            <a:ext cx="737750" cy="737748"/>
          </a:xfrm>
          <a:custGeom>
            <a:avLst/>
            <a:gdLst>
              <a:gd name="connsiteX0" fmla="*/ 917575 w 917575"/>
              <a:gd name="connsiteY0" fmla="*/ 458788 h 917575"/>
              <a:gd name="connsiteX1" fmla="*/ 458788 w 917575"/>
              <a:gd name="connsiteY1" fmla="*/ 917575 h 917575"/>
              <a:gd name="connsiteX2" fmla="*/ 0 w 917575"/>
              <a:gd name="connsiteY2" fmla="*/ 458788 h 917575"/>
              <a:gd name="connsiteX3" fmla="*/ 458788 w 917575"/>
              <a:gd name="connsiteY3" fmla="*/ 0 h 917575"/>
              <a:gd name="connsiteX4" fmla="*/ 917575 w 917575"/>
              <a:gd name="connsiteY4" fmla="*/ 458788 h 917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7575" h="917575">
                <a:moveTo>
                  <a:pt x="917575" y="458788"/>
                </a:moveTo>
                <a:cubicBezTo>
                  <a:pt x="917575" y="712169"/>
                  <a:pt x="712169" y="917575"/>
                  <a:pt x="458788" y="917575"/>
                </a:cubicBezTo>
                <a:cubicBezTo>
                  <a:pt x="205406" y="917575"/>
                  <a:pt x="0" y="712169"/>
                  <a:pt x="0" y="458788"/>
                </a:cubicBezTo>
                <a:cubicBezTo>
                  <a:pt x="0" y="205406"/>
                  <a:pt x="205406" y="0"/>
                  <a:pt x="458788" y="0"/>
                </a:cubicBezTo>
                <a:cubicBezTo>
                  <a:pt x="712169" y="0"/>
                  <a:pt x="917575" y="205406"/>
                  <a:pt x="917575" y="458788"/>
                </a:cubicBezTo>
                <a:close/>
              </a:path>
            </a:pathLst>
          </a:custGeom>
          <a:solidFill>
            <a:schemeClr val="accent1"/>
          </a:solidFill>
          <a:ln w="13063" cap="flat">
            <a:noFill/>
            <a:prstDash val="solid"/>
            <a:miter/>
          </a:ln>
        </p:spPr>
        <p:txBody>
          <a:bodyPr rtlCol="0" anchor="ctr"/>
          <a:lstStyle/>
          <a:p>
            <a:endParaRPr lang="en-ID"/>
          </a:p>
        </p:txBody>
      </p:sp>
      <p:grpSp>
        <p:nvGrpSpPr>
          <p:cNvPr id="50" name="Graphic 19">
            <a:extLst>
              <a:ext uri="{FF2B5EF4-FFF2-40B4-BE49-F238E27FC236}">
                <a16:creationId xmlns:a16="http://schemas.microsoft.com/office/drawing/2014/main" id="{EC7D0A18-2C3C-4582-8AFF-3FAA9376D31F}"/>
              </a:ext>
            </a:extLst>
          </p:cNvPr>
          <p:cNvGrpSpPr/>
          <p:nvPr/>
        </p:nvGrpSpPr>
        <p:grpSpPr>
          <a:xfrm>
            <a:off x="11233875" y="622486"/>
            <a:ext cx="353377" cy="353377"/>
            <a:chOff x="11233875" y="520724"/>
            <a:chExt cx="353377" cy="353377"/>
          </a:xfrm>
          <a:solidFill>
            <a:schemeClr val="bg1"/>
          </a:solidFill>
        </p:grpSpPr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2973337C-CE18-4BF8-8A4F-5E14BED660EA}"/>
                </a:ext>
              </a:extLst>
            </p:cNvPr>
            <p:cNvSpPr/>
            <p:nvPr/>
          </p:nvSpPr>
          <p:spPr>
            <a:xfrm>
              <a:off x="11233875" y="582636"/>
              <a:ext cx="51435" cy="230505"/>
            </a:xfrm>
            <a:custGeom>
              <a:avLst/>
              <a:gdLst>
                <a:gd name="connsiteX0" fmla="*/ 25718 w 51435"/>
                <a:gd name="connsiteY0" fmla="*/ 0 h 230505"/>
                <a:gd name="connsiteX1" fmla="*/ 0 w 51435"/>
                <a:gd name="connsiteY1" fmla="*/ 25717 h 230505"/>
                <a:gd name="connsiteX2" fmla="*/ 0 w 51435"/>
                <a:gd name="connsiteY2" fmla="*/ 204788 h 230505"/>
                <a:gd name="connsiteX3" fmla="*/ 25718 w 51435"/>
                <a:gd name="connsiteY3" fmla="*/ 230505 h 230505"/>
                <a:gd name="connsiteX4" fmla="*/ 51435 w 51435"/>
                <a:gd name="connsiteY4" fmla="*/ 204788 h 230505"/>
                <a:gd name="connsiteX5" fmla="*/ 51435 w 51435"/>
                <a:gd name="connsiteY5" fmla="*/ 25717 h 230505"/>
                <a:gd name="connsiteX6" fmla="*/ 25718 w 51435"/>
                <a:gd name="connsiteY6" fmla="*/ 0 h 230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435" h="230505">
                  <a:moveTo>
                    <a:pt x="25718" y="0"/>
                  </a:moveTo>
                  <a:cubicBezTo>
                    <a:pt x="11430" y="0"/>
                    <a:pt x="0" y="11430"/>
                    <a:pt x="0" y="25717"/>
                  </a:cubicBezTo>
                  <a:lnTo>
                    <a:pt x="0" y="204788"/>
                  </a:lnTo>
                  <a:cubicBezTo>
                    <a:pt x="0" y="219075"/>
                    <a:pt x="11430" y="230505"/>
                    <a:pt x="25718" y="230505"/>
                  </a:cubicBezTo>
                  <a:cubicBezTo>
                    <a:pt x="40005" y="230505"/>
                    <a:pt x="51435" y="219075"/>
                    <a:pt x="51435" y="204788"/>
                  </a:cubicBezTo>
                  <a:lnTo>
                    <a:pt x="51435" y="25717"/>
                  </a:lnTo>
                  <a:cubicBezTo>
                    <a:pt x="51435" y="11430"/>
                    <a:pt x="40005" y="0"/>
                    <a:pt x="25718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421FBE65-8AD1-4E66-A141-E8BBCC820910}"/>
                </a:ext>
              </a:extLst>
            </p:cNvPr>
            <p:cNvSpPr/>
            <p:nvPr/>
          </p:nvSpPr>
          <p:spPr>
            <a:xfrm>
              <a:off x="11434852" y="582636"/>
              <a:ext cx="51434" cy="230505"/>
            </a:xfrm>
            <a:custGeom>
              <a:avLst/>
              <a:gdLst>
                <a:gd name="connsiteX0" fmla="*/ 25717 w 51434"/>
                <a:gd name="connsiteY0" fmla="*/ 0 h 230505"/>
                <a:gd name="connsiteX1" fmla="*/ 0 w 51434"/>
                <a:gd name="connsiteY1" fmla="*/ 25717 h 230505"/>
                <a:gd name="connsiteX2" fmla="*/ 0 w 51434"/>
                <a:gd name="connsiteY2" fmla="*/ 204788 h 230505"/>
                <a:gd name="connsiteX3" fmla="*/ 25717 w 51434"/>
                <a:gd name="connsiteY3" fmla="*/ 230505 h 230505"/>
                <a:gd name="connsiteX4" fmla="*/ 51435 w 51434"/>
                <a:gd name="connsiteY4" fmla="*/ 204788 h 230505"/>
                <a:gd name="connsiteX5" fmla="*/ 51435 w 51434"/>
                <a:gd name="connsiteY5" fmla="*/ 25717 h 230505"/>
                <a:gd name="connsiteX6" fmla="*/ 25717 w 51434"/>
                <a:gd name="connsiteY6" fmla="*/ 0 h 230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434" h="230505">
                  <a:moveTo>
                    <a:pt x="25717" y="0"/>
                  </a:moveTo>
                  <a:cubicBezTo>
                    <a:pt x="11430" y="0"/>
                    <a:pt x="0" y="11430"/>
                    <a:pt x="0" y="25717"/>
                  </a:cubicBezTo>
                  <a:lnTo>
                    <a:pt x="0" y="204788"/>
                  </a:lnTo>
                  <a:cubicBezTo>
                    <a:pt x="0" y="219075"/>
                    <a:pt x="11430" y="230505"/>
                    <a:pt x="25717" y="230505"/>
                  </a:cubicBezTo>
                  <a:cubicBezTo>
                    <a:pt x="40005" y="230505"/>
                    <a:pt x="51435" y="219075"/>
                    <a:pt x="51435" y="204788"/>
                  </a:cubicBezTo>
                  <a:lnTo>
                    <a:pt x="51435" y="25717"/>
                  </a:lnTo>
                  <a:cubicBezTo>
                    <a:pt x="51435" y="11430"/>
                    <a:pt x="40005" y="0"/>
                    <a:pt x="2571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3E183083-7D3E-4763-BB72-F9CF377793CB}"/>
                </a:ext>
              </a:extLst>
            </p:cNvPr>
            <p:cNvSpPr/>
            <p:nvPr/>
          </p:nvSpPr>
          <p:spPr>
            <a:xfrm>
              <a:off x="11535817" y="630261"/>
              <a:ext cx="51434" cy="134302"/>
            </a:xfrm>
            <a:custGeom>
              <a:avLst/>
              <a:gdLst>
                <a:gd name="connsiteX0" fmla="*/ 25718 w 51434"/>
                <a:gd name="connsiteY0" fmla="*/ 0 h 134302"/>
                <a:gd name="connsiteX1" fmla="*/ 0 w 51434"/>
                <a:gd name="connsiteY1" fmla="*/ 25717 h 134302"/>
                <a:gd name="connsiteX2" fmla="*/ 0 w 51434"/>
                <a:gd name="connsiteY2" fmla="*/ 108585 h 134302"/>
                <a:gd name="connsiteX3" fmla="*/ 25718 w 51434"/>
                <a:gd name="connsiteY3" fmla="*/ 134303 h 134302"/>
                <a:gd name="connsiteX4" fmla="*/ 51435 w 51434"/>
                <a:gd name="connsiteY4" fmla="*/ 108585 h 134302"/>
                <a:gd name="connsiteX5" fmla="*/ 51435 w 51434"/>
                <a:gd name="connsiteY5" fmla="*/ 25717 h 134302"/>
                <a:gd name="connsiteX6" fmla="*/ 25718 w 51434"/>
                <a:gd name="connsiteY6" fmla="*/ 0 h 134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434" h="134302">
                  <a:moveTo>
                    <a:pt x="25718" y="0"/>
                  </a:moveTo>
                  <a:cubicBezTo>
                    <a:pt x="11430" y="0"/>
                    <a:pt x="0" y="11430"/>
                    <a:pt x="0" y="25717"/>
                  </a:cubicBezTo>
                  <a:lnTo>
                    <a:pt x="0" y="108585"/>
                  </a:lnTo>
                  <a:cubicBezTo>
                    <a:pt x="0" y="122873"/>
                    <a:pt x="11430" y="134303"/>
                    <a:pt x="25718" y="134303"/>
                  </a:cubicBezTo>
                  <a:cubicBezTo>
                    <a:pt x="40005" y="134303"/>
                    <a:pt x="51435" y="122873"/>
                    <a:pt x="51435" y="108585"/>
                  </a:cubicBezTo>
                  <a:lnTo>
                    <a:pt x="51435" y="25717"/>
                  </a:lnTo>
                  <a:cubicBezTo>
                    <a:pt x="51435" y="11430"/>
                    <a:pt x="40005" y="0"/>
                    <a:pt x="25718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77BF7A1F-7DC0-4FE0-9FF8-3ACDBC7AD5BB}"/>
                </a:ext>
              </a:extLst>
            </p:cNvPr>
            <p:cNvSpPr/>
            <p:nvPr/>
          </p:nvSpPr>
          <p:spPr>
            <a:xfrm>
              <a:off x="11334840" y="520724"/>
              <a:ext cx="51434" cy="353377"/>
            </a:xfrm>
            <a:custGeom>
              <a:avLst/>
              <a:gdLst>
                <a:gd name="connsiteX0" fmla="*/ 25717 w 51434"/>
                <a:gd name="connsiteY0" fmla="*/ 0 h 353377"/>
                <a:gd name="connsiteX1" fmla="*/ 0 w 51434"/>
                <a:gd name="connsiteY1" fmla="*/ 25718 h 353377"/>
                <a:gd name="connsiteX2" fmla="*/ 0 w 51434"/>
                <a:gd name="connsiteY2" fmla="*/ 327660 h 353377"/>
                <a:gd name="connsiteX3" fmla="*/ 25717 w 51434"/>
                <a:gd name="connsiteY3" fmla="*/ 353378 h 353377"/>
                <a:gd name="connsiteX4" fmla="*/ 51435 w 51434"/>
                <a:gd name="connsiteY4" fmla="*/ 327660 h 353377"/>
                <a:gd name="connsiteX5" fmla="*/ 51435 w 51434"/>
                <a:gd name="connsiteY5" fmla="*/ 25718 h 353377"/>
                <a:gd name="connsiteX6" fmla="*/ 25717 w 51434"/>
                <a:gd name="connsiteY6" fmla="*/ 0 h 353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434" h="353377">
                  <a:moveTo>
                    <a:pt x="25717" y="0"/>
                  </a:moveTo>
                  <a:cubicBezTo>
                    <a:pt x="11430" y="0"/>
                    <a:pt x="0" y="11430"/>
                    <a:pt x="0" y="25718"/>
                  </a:cubicBezTo>
                  <a:lnTo>
                    <a:pt x="0" y="327660"/>
                  </a:lnTo>
                  <a:cubicBezTo>
                    <a:pt x="0" y="341948"/>
                    <a:pt x="11430" y="353378"/>
                    <a:pt x="25717" y="353378"/>
                  </a:cubicBezTo>
                  <a:cubicBezTo>
                    <a:pt x="40005" y="353378"/>
                    <a:pt x="51435" y="341948"/>
                    <a:pt x="51435" y="327660"/>
                  </a:cubicBezTo>
                  <a:lnTo>
                    <a:pt x="51435" y="25718"/>
                  </a:lnTo>
                  <a:cubicBezTo>
                    <a:pt x="51435" y="11430"/>
                    <a:pt x="39052" y="0"/>
                    <a:pt x="2571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</p:grpSp>
      <p:pic>
        <p:nvPicPr>
          <p:cNvPr id="9" name="object 2">
            <a:extLst>
              <a:ext uri="{FF2B5EF4-FFF2-40B4-BE49-F238E27FC236}">
                <a16:creationId xmlns:a16="http://schemas.microsoft.com/office/drawing/2014/main" id="{47BB9E95-7D96-430D-ACA3-25E25106CDFA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3657600" cy="6858000"/>
          </a:xfrm>
          <a:prstGeom prst="rect">
            <a:avLst/>
          </a:prstGeom>
        </p:spPr>
      </p:pic>
      <p:pic>
        <p:nvPicPr>
          <p:cNvPr id="10" name="object 12">
            <a:extLst>
              <a:ext uri="{FF2B5EF4-FFF2-40B4-BE49-F238E27FC236}">
                <a16:creationId xmlns:a16="http://schemas.microsoft.com/office/drawing/2014/main" id="{0ACA1760-754E-4A9A-B152-CCD356837F93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1816607"/>
            <a:ext cx="5635752" cy="3962400"/>
          </a:xfrm>
          <a:prstGeom prst="rect">
            <a:avLst/>
          </a:prstGeom>
        </p:spPr>
      </p:pic>
      <p:grpSp>
        <p:nvGrpSpPr>
          <p:cNvPr id="11" name="object 4">
            <a:extLst>
              <a:ext uri="{FF2B5EF4-FFF2-40B4-BE49-F238E27FC236}">
                <a16:creationId xmlns:a16="http://schemas.microsoft.com/office/drawing/2014/main" id="{E3352D6F-35DF-41A4-BCC9-E350483F29D5}"/>
              </a:ext>
            </a:extLst>
          </p:cNvPr>
          <p:cNvGrpSpPr/>
          <p:nvPr/>
        </p:nvGrpSpPr>
        <p:grpSpPr>
          <a:xfrm>
            <a:off x="11620786" y="4723301"/>
            <a:ext cx="567690" cy="1141730"/>
            <a:chOff x="11620786" y="4723301"/>
            <a:chExt cx="567690" cy="1141730"/>
          </a:xfrm>
        </p:grpSpPr>
        <p:sp>
          <p:nvSpPr>
            <p:cNvPr id="12" name="object 5">
              <a:extLst>
                <a:ext uri="{FF2B5EF4-FFF2-40B4-BE49-F238E27FC236}">
                  <a16:creationId xmlns:a16="http://schemas.microsoft.com/office/drawing/2014/main" id="{9BFABA5F-9C65-48C0-97C7-A703D0082DB7}"/>
                </a:ext>
              </a:extLst>
            </p:cNvPr>
            <p:cNvSpPr/>
            <p:nvPr/>
          </p:nvSpPr>
          <p:spPr>
            <a:xfrm>
              <a:off x="11620780" y="4723307"/>
              <a:ext cx="567690" cy="942340"/>
            </a:xfrm>
            <a:custGeom>
              <a:avLst/>
              <a:gdLst/>
              <a:ahLst/>
              <a:cxnLst/>
              <a:rect l="l" t="t" r="r" b="b"/>
              <a:pathLst>
                <a:path w="567690" h="942339">
                  <a:moveTo>
                    <a:pt x="318782" y="55981"/>
                  </a:moveTo>
                  <a:lnTo>
                    <a:pt x="282968" y="75069"/>
                  </a:lnTo>
                  <a:lnTo>
                    <a:pt x="75831" y="284784"/>
                  </a:lnTo>
                  <a:lnTo>
                    <a:pt x="61214" y="311861"/>
                  </a:lnTo>
                  <a:lnTo>
                    <a:pt x="56870" y="320903"/>
                  </a:lnTo>
                  <a:lnTo>
                    <a:pt x="318782" y="55981"/>
                  </a:lnTo>
                  <a:close/>
                </a:path>
                <a:path w="567690" h="942339">
                  <a:moveTo>
                    <a:pt x="428332" y="15608"/>
                  </a:moveTo>
                  <a:lnTo>
                    <a:pt x="405155" y="21932"/>
                  </a:lnTo>
                  <a:lnTo>
                    <a:pt x="23177" y="408025"/>
                  </a:lnTo>
                  <a:lnTo>
                    <a:pt x="16852" y="431431"/>
                  </a:lnTo>
                  <a:lnTo>
                    <a:pt x="428332" y="15608"/>
                  </a:lnTo>
                  <a:close/>
                </a:path>
                <a:path w="567690" h="942339">
                  <a:moveTo>
                    <a:pt x="512584" y="1422"/>
                  </a:moveTo>
                  <a:lnTo>
                    <a:pt x="493623" y="3543"/>
                  </a:lnTo>
                  <a:lnTo>
                    <a:pt x="4914" y="496633"/>
                  </a:lnTo>
                  <a:lnTo>
                    <a:pt x="2806" y="515721"/>
                  </a:lnTo>
                  <a:lnTo>
                    <a:pt x="512584" y="1422"/>
                  </a:lnTo>
                  <a:close/>
                </a:path>
                <a:path w="567690" h="942339">
                  <a:moveTo>
                    <a:pt x="566648" y="421500"/>
                  </a:moveTo>
                  <a:lnTo>
                    <a:pt x="99009" y="893318"/>
                  </a:lnTo>
                  <a:lnTo>
                    <a:pt x="101117" y="896848"/>
                  </a:lnTo>
                  <a:lnTo>
                    <a:pt x="103924" y="899680"/>
                  </a:lnTo>
                  <a:lnTo>
                    <a:pt x="106032" y="903236"/>
                  </a:lnTo>
                  <a:lnTo>
                    <a:pt x="566648" y="438518"/>
                  </a:lnTo>
                  <a:lnTo>
                    <a:pt x="566648" y="421500"/>
                  </a:lnTo>
                  <a:close/>
                </a:path>
                <a:path w="567690" h="942339">
                  <a:moveTo>
                    <a:pt x="566648" y="351396"/>
                  </a:moveTo>
                  <a:lnTo>
                    <a:pt x="72326" y="850099"/>
                  </a:lnTo>
                  <a:lnTo>
                    <a:pt x="78651" y="860729"/>
                  </a:lnTo>
                  <a:lnTo>
                    <a:pt x="566648" y="368363"/>
                  </a:lnTo>
                  <a:lnTo>
                    <a:pt x="566648" y="351396"/>
                  </a:lnTo>
                  <a:close/>
                </a:path>
                <a:path w="567690" h="942339">
                  <a:moveTo>
                    <a:pt x="566648" y="210426"/>
                  </a:moveTo>
                  <a:lnTo>
                    <a:pt x="29489" y="753046"/>
                  </a:lnTo>
                  <a:lnTo>
                    <a:pt x="33705" y="765797"/>
                  </a:lnTo>
                  <a:lnTo>
                    <a:pt x="566648" y="228104"/>
                  </a:lnTo>
                  <a:lnTo>
                    <a:pt x="566648" y="210426"/>
                  </a:lnTo>
                  <a:close/>
                </a:path>
                <a:path w="567690" h="942339">
                  <a:moveTo>
                    <a:pt x="566648" y="140258"/>
                  </a:moveTo>
                  <a:lnTo>
                    <a:pt x="14046" y="697788"/>
                  </a:lnTo>
                  <a:lnTo>
                    <a:pt x="17551" y="711250"/>
                  </a:lnTo>
                  <a:lnTo>
                    <a:pt x="566648" y="157289"/>
                  </a:lnTo>
                  <a:lnTo>
                    <a:pt x="566648" y="140258"/>
                  </a:lnTo>
                  <a:close/>
                </a:path>
                <a:path w="567690" h="942339">
                  <a:moveTo>
                    <a:pt x="566648" y="0"/>
                  </a:moveTo>
                  <a:lnTo>
                    <a:pt x="0" y="571690"/>
                  </a:lnTo>
                  <a:lnTo>
                    <a:pt x="0" y="587984"/>
                  </a:lnTo>
                  <a:lnTo>
                    <a:pt x="566648" y="17018"/>
                  </a:lnTo>
                  <a:lnTo>
                    <a:pt x="566648" y="0"/>
                  </a:lnTo>
                  <a:close/>
                </a:path>
                <a:path w="567690" h="942339">
                  <a:moveTo>
                    <a:pt x="567359" y="491667"/>
                  </a:moveTo>
                  <a:lnTo>
                    <a:pt x="566648" y="491667"/>
                  </a:lnTo>
                  <a:lnTo>
                    <a:pt x="129197" y="932980"/>
                  </a:lnTo>
                  <a:lnTo>
                    <a:pt x="132003" y="935824"/>
                  </a:lnTo>
                  <a:lnTo>
                    <a:pt x="134112" y="939355"/>
                  </a:lnTo>
                  <a:lnTo>
                    <a:pt x="136918" y="942200"/>
                  </a:lnTo>
                  <a:lnTo>
                    <a:pt x="567359" y="507911"/>
                  </a:lnTo>
                  <a:lnTo>
                    <a:pt x="567359" y="491667"/>
                  </a:lnTo>
                  <a:close/>
                </a:path>
                <a:path w="567690" h="942339">
                  <a:moveTo>
                    <a:pt x="567359" y="281241"/>
                  </a:moveTo>
                  <a:lnTo>
                    <a:pt x="566648" y="281241"/>
                  </a:lnTo>
                  <a:lnTo>
                    <a:pt x="49149" y="803351"/>
                  </a:lnTo>
                  <a:lnTo>
                    <a:pt x="54775" y="814679"/>
                  </a:lnTo>
                  <a:lnTo>
                    <a:pt x="567359" y="297548"/>
                  </a:lnTo>
                  <a:lnTo>
                    <a:pt x="567359" y="281241"/>
                  </a:lnTo>
                  <a:close/>
                </a:path>
                <a:path w="567690" h="942339">
                  <a:moveTo>
                    <a:pt x="567359" y="70104"/>
                  </a:moveTo>
                  <a:lnTo>
                    <a:pt x="566648" y="70104"/>
                  </a:lnTo>
                  <a:lnTo>
                    <a:pt x="4216" y="638276"/>
                  </a:lnTo>
                  <a:lnTo>
                    <a:pt x="6324" y="653161"/>
                  </a:lnTo>
                  <a:lnTo>
                    <a:pt x="567359" y="87122"/>
                  </a:lnTo>
                  <a:lnTo>
                    <a:pt x="567359" y="7010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13" name="object 6">
              <a:extLst>
                <a:ext uri="{FF2B5EF4-FFF2-40B4-BE49-F238E27FC236}">
                  <a16:creationId xmlns:a16="http://schemas.microsoft.com/office/drawing/2014/main" id="{A73D2053-73C6-457C-B16A-001C6A67BBC2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994340" y="5636452"/>
              <a:ext cx="193096" cy="214648"/>
            </a:xfrm>
            <a:prstGeom prst="rect">
              <a:avLst/>
            </a:prstGeom>
          </p:spPr>
        </p:pic>
        <p:sp>
          <p:nvSpPr>
            <p:cNvPr id="14" name="object 7">
              <a:extLst>
                <a:ext uri="{FF2B5EF4-FFF2-40B4-BE49-F238E27FC236}">
                  <a16:creationId xmlns:a16="http://schemas.microsoft.com/office/drawing/2014/main" id="{487988E8-4D5D-4D31-A2C1-467E34AF06BF}"/>
                </a:ext>
              </a:extLst>
            </p:cNvPr>
            <p:cNvSpPr/>
            <p:nvPr/>
          </p:nvSpPr>
          <p:spPr>
            <a:xfrm>
              <a:off x="11782285" y="5285077"/>
              <a:ext cx="405765" cy="417830"/>
            </a:xfrm>
            <a:custGeom>
              <a:avLst/>
              <a:gdLst/>
              <a:ahLst/>
              <a:cxnLst/>
              <a:rect l="l" t="t" r="r" b="b"/>
              <a:pathLst>
                <a:path w="405765" h="417829">
                  <a:moveTo>
                    <a:pt x="405152" y="0"/>
                  </a:moveTo>
                  <a:lnTo>
                    <a:pt x="0" y="408756"/>
                  </a:lnTo>
                  <a:lnTo>
                    <a:pt x="8424" y="417256"/>
                  </a:lnTo>
                  <a:lnTo>
                    <a:pt x="405152" y="16999"/>
                  </a:lnTo>
                  <a:lnTo>
                    <a:pt x="40515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8">
              <a:extLst>
                <a:ext uri="{FF2B5EF4-FFF2-40B4-BE49-F238E27FC236}">
                  <a16:creationId xmlns:a16="http://schemas.microsoft.com/office/drawing/2014/main" id="{820CE799-51E8-4374-B457-6EA2ADFA1CB4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105287" y="5776716"/>
              <a:ext cx="82150" cy="87845"/>
            </a:xfrm>
            <a:prstGeom prst="rect">
              <a:avLst/>
            </a:prstGeom>
          </p:spPr>
        </p:pic>
        <p:sp>
          <p:nvSpPr>
            <p:cNvPr id="16" name="object 9">
              <a:extLst>
                <a:ext uri="{FF2B5EF4-FFF2-40B4-BE49-F238E27FC236}">
                  <a16:creationId xmlns:a16="http://schemas.microsoft.com/office/drawing/2014/main" id="{9AC92B11-A5B8-4B64-AF7E-F39C72E539DA}"/>
                </a:ext>
              </a:extLst>
            </p:cNvPr>
            <p:cNvSpPr/>
            <p:nvPr/>
          </p:nvSpPr>
          <p:spPr>
            <a:xfrm>
              <a:off x="11818785" y="5355221"/>
              <a:ext cx="368935" cy="410209"/>
            </a:xfrm>
            <a:custGeom>
              <a:avLst/>
              <a:gdLst/>
              <a:ahLst/>
              <a:cxnLst/>
              <a:rect l="l" t="t" r="r" b="b"/>
              <a:pathLst>
                <a:path w="368934" h="410210">
                  <a:moveTo>
                    <a:pt x="368642" y="70129"/>
                  </a:moveTo>
                  <a:lnTo>
                    <a:pt x="38620" y="403085"/>
                  </a:lnTo>
                  <a:lnTo>
                    <a:pt x="42138" y="405206"/>
                  </a:lnTo>
                  <a:lnTo>
                    <a:pt x="44945" y="408038"/>
                  </a:lnTo>
                  <a:lnTo>
                    <a:pt x="48450" y="410171"/>
                  </a:lnTo>
                  <a:lnTo>
                    <a:pt x="368642" y="87122"/>
                  </a:lnTo>
                  <a:lnTo>
                    <a:pt x="368642" y="70129"/>
                  </a:lnTo>
                  <a:close/>
                </a:path>
                <a:path w="368934" h="410210">
                  <a:moveTo>
                    <a:pt x="368642" y="0"/>
                  </a:moveTo>
                  <a:lnTo>
                    <a:pt x="0" y="371919"/>
                  </a:lnTo>
                  <a:lnTo>
                    <a:pt x="2819" y="374751"/>
                  </a:lnTo>
                  <a:lnTo>
                    <a:pt x="6324" y="376872"/>
                  </a:lnTo>
                  <a:lnTo>
                    <a:pt x="9131" y="379704"/>
                  </a:lnTo>
                  <a:lnTo>
                    <a:pt x="368642" y="16992"/>
                  </a:lnTo>
                  <a:lnTo>
                    <a:pt x="36864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0">
              <a:extLst>
                <a:ext uri="{FF2B5EF4-FFF2-40B4-BE49-F238E27FC236}">
                  <a16:creationId xmlns:a16="http://schemas.microsoft.com/office/drawing/2014/main" id="{37305E35-A9E2-498E-B8CB-CD8553D84D7C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945192" y="5566314"/>
              <a:ext cx="242245" cy="250074"/>
            </a:xfrm>
            <a:prstGeom prst="rect">
              <a:avLst/>
            </a:prstGeom>
          </p:spPr>
        </p:pic>
        <p:sp>
          <p:nvSpPr>
            <p:cNvPr id="18" name="object 11">
              <a:extLst>
                <a:ext uri="{FF2B5EF4-FFF2-40B4-BE49-F238E27FC236}">
                  <a16:creationId xmlns:a16="http://schemas.microsoft.com/office/drawing/2014/main" id="{E88C87BA-550B-43E5-AC9A-A941061BAE4D}"/>
                </a:ext>
              </a:extLst>
            </p:cNvPr>
            <p:cNvSpPr/>
            <p:nvPr/>
          </p:nvSpPr>
          <p:spPr>
            <a:xfrm>
              <a:off x="11899547" y="5496182"/>
              <a:ext cx="288290" cy="297180"/>
            </a:xfrm>
            <a:custGeom>
              <a:avLst/>
              <a:gdLst/>
              <a:ahLst/>
              <a:cxnLst/>
              <a:rect l="l" t="t" r="r" b="b"/>
              <a:pathLst>
                <a:path w="288290" h="297179">
                  <a:moveTo>
                    <a:pt x="287890" y="0"/>
                  </a:moveTo>
                  <a:lnTo>
                    <a:pt x="0" y="290451"/>
                  </a:lnTo>
                  <a:lnTo>
                    <a:pt x="10533" y="296829"/>
                  </a:lnTo>
                  <a:lnTo>
                    <a:pt x="287890" y="17005"/>
                  </a:lnTo>
                  <a:lnTo>
                    <a:pt x="28789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D2BA53E9-C5CE-471F-AEF9-BB26A5940BCE}"/>
              </a:ext>
            </a:extLst>
          </p:cNvPr>
          <p:cNvSpPr txBox="1"/>
          <p:nvPr/>
        </p:nvSpPr>
        <p:spPr>
          <a:xfrm>
            <a:off x="3345180" y="445231"/>
            <a:ext cx="75305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4000" b="1" dirty="0">
                <a:solidFill>
                  <a:schemeClr val="bg1"/>
                </a:solidFill>
                <a:latin typeface="Montserrat SemiBold" panose="00000700000000000000" pitchFamily="2" charset="0"/>
                <a:ea typeface="Open Sans ExtraBold" panose="020B0906030804020204" pitchFamily="34" charset="0"/>
                <a:cs typeface="Poppins" panose="00000500000000000000" pitchFamily="2" charset="0"/>
              </a:rPr>
              <a:t>دستیار صوتی و گفتگو های تعاملی</a:t>
            </a:r>
            <a:endParaRPr lang="en-US" sz="4000" b="1" dirty="0">
              <a:solidFill>
                <a:schemeClr val="bg1"/>
              </a:solidFill>
              <a:latin typeface="Montserrat SemiBold" panose="00000700000000000000" pitchFamily="2" charset="0"/>
              <a:ea typeface="Open Sans ExtraBold" panose="020B0906030804020204" pitchFamily="34" charset="0"/>
              <a:cs typeface="Poppins" panose="00000500000000000000" pitchFamily="2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153DCCE-BC66-44AF-9845-017A4C09233F}"/>
              </a:ext>
            </a:extLst>
          </p:cNvPr>
          <p:cNvSpPr txBox="1"/>
          <p:nvPr/>
        </p:nvSpPr>
        <p:spPr>
          <a:xfrm>
            <a:off x="6961631" y="1711016"/>
            <a:ext cx="4473221" cy="16684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 rt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bg1"/>
                </a:solidFill>
              </a:rPr>
              <a:t>استفاده از این روش در مراکز پاسخگویی به پرسش های رایج مشتریان</a:t>
            </a:r>
          </a:p>
          <a:p>
            <a:pPr marL="285750" indent="-285750" algn="r" rt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bg1"/>
                </a:solidFill>
              </a:rPr>
              <a:t>استفاده از این روش در چت </a:t>
            </a:r>
            <a:r>
              <a:rPr lang="fa-IR" dirty="0" err="1">
                <a:solidFill>
                  <a:schemeClr val="bg1"/>
                </a:solidFill>
              </a:rPr>
              <a:t>بات</a:t>
            </a:r>
            <a:r>
              <a:rPr lang="fa-IR" dirty="0">
                <a:solidFill>
                  <a:schemeClr val="bg1"/>
                </a:solidFill>
              </a:rPr>
              <a:t> ها  </a:t>
            </a:r>
          </a:p>
        </p:txBody>
      </p:sp>
    </p:spTree>
    <p:extLst>
      <p:ext uri="{BB962C8B-B14F-4D97-AF65-F5344CB8AC3E}">
        <p14:creationId xmlns:p14="http://schemas.microsoft.com/office/powerpoint/2010/main" val="13431433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5DC092CB-3815-42B6-8F7F-19DD9FF733A1}"/>
              </a:ext>
            </a:extLst>
          </p:cNvPr>
          <p:cNvCxnSpPr/>
          <p:nvPr/>
        </p:nvCxnSpPr>
        <p:spPr>
          <a:xfrm>
            <a:off x="8681662" y="6400800"/>
            <a:ext cx="3005601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4CD9D070-5CA0-483A-8221-32D3F053254B}"/>
              </a:ext>
            </a:extLst>
          </p:cNvPr>
          <p:cNvSpPr/>
          <p:nvPr/>
        </p:nvSpPr>
        <p:spPr>
          <a:xfrm>
            <a:off x="7732695" y="4057185"/>
            <a:ext cx="737750" cy="737748"/>
          </a:xfrm>
          <a:custGeom>
            <a:avLst/>
            <a:gdLst>
              <a:gd name="connsiteX0" fmla="*/ 917575 w 917575"/>
              <a:gd name="connsiteY0" fmla="*/ 458788 h 917575"/>
              <a:gd name="connsiteX1" fmla="*/ 458788 w 917575"/>
              <a:gd name="connsiteY1" fmla="*/ 917575 h 917575"/>
              <a:gd name="connsiteX2" fmla="*/ 0 w 917575"/>
              <a:gd name="connsiteY2" fmla="*/ 458788 h 917575"/>
              <a:gd name="connsiteX3" fmla="*/ 458788 w 917575"/>
              <a:gd name="connsiteY3" fmla="*/ 0 h 917575"/>
              <a:gd name="connsiteX4" fmla="*/ 917575 w 917575"/>
              <a:gd name="connsiteY4" fmla="*/ 458788 h 917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7575" h="917575">
                <a:moveTo>
                  <a:pt x="917575" y="458788"/>
                </a:moveTo>
                <a:cubicBezTo>
                  <a:pt x="917575" y="712169"/>
                  <a:pt x="712169" y="917575"/>
                  <a:pt x="458788" y="917575"/>
                </a:cubicBezTo>
                <a:cubicBezTo>
                  <a:pt x="205406" y="917575"/>
                  <a:pt x="0" y="712169"/>
                  <a:pt x="0" y="458788"/>
                </a:cubicBezTo>
                <a:cubicBezTo>
                  <a:pt x="0" y="205406"/>
                  <a:pt x="205406" y="0"/>
                  <a:pt x="458788" y="0"/>
                </a:cubicBezTo>
                <a:cubicBezTo>
                  <a:pt x="712169" y="0"/>
                  <a:pt x="917575" y="205406"/>
                  <a:pt x="917575" y="458788"/>
                </a:cubicBezTo>
                <a:close/>
              </a:path>
            </a:pathLst>
          </a:custGeom>
          <a:solidFill>
            <a:schemeClr val="accent1"/>
          </a:solidFill>
          <a:ln w="13063" cap="flat">
            <a:noFill/>
            <a:prstDash val="solid"/>
            <a:miter/>
          </a:ln>
        </p:spPr>
        <p:txBody>
          <a:bodyPr rtlCol="0" anchor="ctr"/>
          <a:lstStyle/>
          <a:p>
            <a:endParaRPr lang="en-ID"/>
          </a:p>
        </p:txBody>
      </p:sp>
      <p:grpSp>
        <p:nvGrpSpPr>
          <p:cNvPr id="50" name="Graphic 19">
            <a:extLst>
              <a:ext uri="{FF2B5EF4-FFF2-40B4-BE49-F238E27FC236}">
                <a16:creationId xmlns:a16="http://schemas.microsoft.com/office/drawing/2014/main" id="{EC7D0A18-2C3C-4582-8AFF-3FAA9376D31F}"/>
              </a:ext>
            </a:extLst>
          </p:cNvPr>
          <p:cNvGrpSpPr/>
          <p:nvPr/>
        </p:nvGrpSpPr>
        <p:grpSpPr>
          <a:xfrm>
            <a:off x="11233875" y="622486"/>
            <a:ext cx="353377" cy="353377"/>
            <a:chOff x="11233875" y="520724"/>
            <a:chExt cx="353377" cy="353377"/>
          </a:xfrm>
          <a:solidFill>
            <a:schemeClr val="bg1"/>
          </a:solidFill>
        </p:grpSpPr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2973337C-CE18-4BF8-8A4F-5E14BED660EA}"/>
                </a:ext>
              </a:extLst>
            </p:cNvPr>
            <p:cNvSpPr/>
            <p:nvPr/>
          </p:nvSpPr>
          <p:spPr>
            <a:xfrm>
              <a:off x="11233875" y="582636"/>
              <a:ext cx="51435" cy="230505"/>
            </a:xfrm>
            <a:custGeom>
              <a:avLst/>
              <a:gdLst>
                <a:gd name="connsiteX0" fmla="*/ 25718 w 51435"/>
                <a:gd name="connsiteY0" fmla="*/ 0 h 230505"/>
                <a:gd name="connsiteX1" fmla="*/ 0 w 51435"/>
                <a:gd name="connsiteY1" fmla="*/ 25717 h 230505"/>
                <a:gd name="connsiteX2" fmla="*/ 0 w 51435"/>
                <a:gd name="connsiteY2" fmla="*/ 204788 h 230505"/>
                <a:gd name="connsiteX3" fmla="*/ 25718 w 51435"/>
                <a:gd name="connsiteY3" fmla="*/ 230505 h 230505"/>
                <a:gd name="connsiteX4" fmla="*/ 51435 w 51435"/>
                <a:gd name="connsiteY4" fmla="*/ 204788 h 230505"/>
                <a:gd name="connsiteX5" fmla="*/ 51435 w 51435"/>
                <a:gd name="connsiteY5" fmla="*/ 25717 h 230505"/>
                <a:gd name="connsiteX6" fmla="*/ 25718 w 51435"/>
                <a:gd name="connsiteY6" fmla="*/ 0 h 230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435" h="230505">
                  <a:moveTo>
                    <a:pt x="25718" y="0"/>
                  </a:moveTo>
                  <a:cubicBezTo>
                    <a:pt x="11430" y="0"/>
                    <a:pt x="0" y="11430"/>
                    <a:pt x="0" y="25717"/>
                  </a:cubicBezTo>
                  <a:lnTo>
                    <a:pt x="0" y="204788"/>
                  </a:lnTo>
                  <a:cubicBezTo>
                    <a:pt x="0" y="219075"/>
                    <a:pt x="11430" y="230505"/>
                    <a:pt x="25718" y="230505"/>
                  </a:cubicBezTo>
                  <a:cubicBezTo>
                    <a:pt x="40005" y="230505"/>
                    <a:pt x="51435" y="219075"/>
                    <a:pt x="51435" y="204788"/>
                  </a:cubicBezTo>
                  <a:lnTo>
                    <a:pt x="51435" y="25717"/>
                  </a:lnTo>
                  <a:cubicBezTo>
                    <a:pt x="51435" y="11430"/>
                    <a:pt x="40005" y="0"/>
                    <a:pt x="25718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421FBE65-8AD1-4E66-A141-E8BBCC820910}"/>
                </a:ext>
              </a:extLst>
            </p:cNvPr>
            <p:cNvSpPr/>
            <p:nvPr/>
          </p:nvSpPr>
          <p:spPr>
            <a:xfrm>
              <a:off x="11434852" y="582636"/>
              <a:ext cx="51434" cy="230505"/>
            </a:xfrm>
            <a:custGeom>
              <a:avLst/>
              <a:gdLst>
                <a:gd name="connsiteX0" fmla="*/ 25717 w 51434"/>
                <a:gd name="connsiteY0" fmla="*/ 0 h 230505"/>
                <a:gd name="connsiteX1" fmla="*/ 0 w 51434"/>
                <a:gd name="connsiteY1" fmla="*/ 25717 h 230505"/>
                <a:gd name="connsiteX2" fmla="*/ 0 w 51434"/>
                <a:gd name="connsiteY2" fmla="*/ 204788 h 230505"/>
                <a:gd name="connsiteX3" fmla="*/ 25717 w 51434"/>
                <a:gd name="connsiteY3" fmla="*/ 230505 h 230505"/>
                <a:gd name="connsiteX4" fmla="*/ 51435 w 51434"/>
                <a:gd name="connsiteY4" fmla="*/ 204788 h 230505"/>
                <a:gd name="connsiteX5" fmla="*/ 51435 w 51434"/>
                <a:gd name="connsiteY5" fmla="*/ 25717 h 230505"/>
                <a:gd name="connsiteX6" fmla="*/ 25717 w 51434"/>
                <a:gd name="connsiteY6" fmla="*/ 0 h 230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434" h="230505">
                  <a:moveTo>
                    <a:pt x="25717" y="0"/>
                  </a:moveTo>
                  <a:cubicBezTo>
                    <a:pt x="11430" y="0"/>
                    <a:pt x="0" y="11430"/>
                    <a:pt x="0" y="25717"/>
                  </a:cubicBezTo>
                  <a:lnTo>
                    <a:pt x="0" y="204788"/>
                  </a:lnTo>
                  <a:cubicBezTo>
                    <a:pt x="0" y="219075"/>
                    <a:pt x="11430" y="230505"/>
                    <a:pt x="25717" y="230505"/>
                  </a:cubicBezTo>
                  <a:cubicBezTo>
                    <a:pt x="40005" y="230505"/>
                    <a:pt x="51435" y="219075"/>
                    <a:pt x="51435" y="204788"/>
                  </a:cubicBezTo>
                  <a:lnTo>
                    <a:pt x="51435" y="25717"/>
                  </a:lnTo>
                  <a:cubicBezTo>
                    <a:pt x="51435" y="11430"/>
                    <a:pt x="40005" y="0"/>
                    <a:pt x="2571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3E183083-7D3E-4763-BB72-F9CF377793CB}"/>
                </a:ext>
              </a:extLst>
            </p:cNvPr>
            <p:cNvSpPr/>
            <p:nvPr/>
          </p:nvSpPr>
          <p:spPr>
            <a:xfrm>
              <a:off x="11535817" y="630261"/>
              <a:ext cx="51434" cy="134302"/>
            </a:xfrm>
            <a:custGeom>
              <a:avLst/>
              <a:gdLst>
                <a:gd name="connsiteX0" fmla="*/ 25718 w 51434"/>
                <a:gd name="connsiteY0" fmla="*/ 0 h 134302"/>
                <a:gd name="connsiteX1" fmla="*/ 0 w 51434"/>
                <a:gd name="connsiteY1" fmla="*/ 25717 h 134302"/>
                <a:gd name="connsiteX2" fmla="*/ 0 w 51434"/>
                <a:gd name="connsiteY2" fmla="*/ 108585 h 134302"/>
                <a:gd name="connsiteX3" fmla="*/ 25718 w 51434"/>
                <a:gd name="connsiteY3" fmla="*/ 134303 h 134302"/>
                <a:gd name="connsiteX4" fmla="*/ 51435 w 51434"/>
                <a:gd name="connsiteY4" fmla="*/ 108585 h 134302"/>
                <a:gd name="connsiteX5" fmla="*/ 51435 w 51434"/>
                <a:gd name="connsiteY5" fmla="*/ 25717 h 134302"/>
                <a:gd name="connsiteX6" fmla="*/ 25718 w 51434"/>
                <a:gd name="connsiteY6" fmla="*/ 0 h 134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434" h="134302">
                  <a:moveTo>
                    <a:pt x="25718" y="0"/>
                  </a:moveTo>
                  <a:cubicBezTo>
                    <a:pt x="11430" y="0"/>
                    <a:pt x="0" y="11430"/>
                    <a:pt x="0" y="25717"/>
                  </a:cubicBezTo>
                  <a:lnTo>
                    <a:pt x="0" y="108585"/>
                  </a:lnTo>
                  <a:cubicBezTo>
                    <a:pt x="0" y="122873"/>
                    <a:pt x="11430" y="134303"/>
                    <a:pt x="25718" y="134303"/>
                  </a:cubicBezTo>
                  <a:cubicBezTo>
                    <a:pt x="40005" y="134303"/>
                    <a:pt x="51435" y="122873"/>
                    <a:pt x="51435" y="108585"/>
                  </a:cubicBezTo>
                  <a:lnTo>
                    <a:pt x="51435" y="25717"/>
                  </a:lnTo>
                  <a:cubicBezTo>
                    <a:pt x="51435" y="11430"/>
                    <a:pt x="40005" y="0"/>
                    <a:pt x="25718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77BF7A1F-7DC0-4FE0-9FF8-3ACDBC7AD5BB}"/>
                </a:ext>
              </a:extLst>
            </p:cNvPr>
            <p:cNvSpPr/>
            <p:nvPr/>
          </p:nvSpPr>
          <p:spPr>
            <a:xfrm>
              <a:off x="11334840" y="520724"/>
              <a:ext cx="51434" cy="353377"/>
            </a:xfrm>
            <a:custGeom>
              <a:avLst/>
              <a:gdLst>
                <a:gd name="connsiteX0" fmla="*/ 25717 w 51434"/>
                <a:gd name="connsiteY0" fmla="*/ 0 h 353377"/>
                <a:gd name="connsiteX1" fmla="*/ 0 w 51434"/>
                <a:gd name="connsiteY1" fmla="*/ 25718 h 353377"/>
                <a:gd name="connsiteX2" fmla="*/ 0 w 51434"/>
                <a:gd name="connsiteY2" fmla="*/ 327660 h 353377"/>
                <a:gd name="connsiteX3" fmla="*/ 25717 w 51434"/>
                <a:gd name="connsiteY3" fmla="*/ 353378 h 353377"/>
                <a:gd name="connsiteX4" fmla="*/ 51435 w 51434"/>
                <a:gd name="connsiteY4" fmla="*/ 327660 h 353377"/>
                <a:gd name="connsiteX5" fmla="*/ 51435 w 51434"/>
                <a:gd name="connsiteY5" fmla="*/ 25718 h 353377"/>
                <a:gd name="connsiteX6" fmla="*/ 25717 w 51434"/>
                <a:gd name="connsiteY6" fmla="*/ 0 h 353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434" h="353377">
                  <a:moveTo>
                    <a:pt x="25717" y="0"/>
                  </a:moveTo>
                  <a:cubicBezTo>
                    <a:pt x="11430" y="0"/>
                    <a:pt x="0" y="11430"/>
                    <a:pt x="0" y="25718"/>
                  </a:cubicBezTo>
                  <a:lnTo>
                    <a:pt x="0" y="327660"/>
                  </a:lnTo>
                  <a:cubicBezTo>
                    <a:pt x="0" y="341948"/>
                    <a:pt x="11430" y="353378"/>
                    <a:pt x="25717" y="353378"/>
                  </a:cubicBezTo>
                  <a:cubicBezTo>
                    <a:pt x="40005" y="353378"/>
                    <a:pt x="51435" y="341948"/>
                    <a:pt x="51435" y="327660"/>
                  </a:cubicBezTo>
                  <a:lnTo>
                    <a:pt x="51435" y="25718"/>
                  </a:lnTo>
                  <a:cubicBezTo>
                    <a:pt x="51435" y="11430"/>
                    <a:pt x="39052" y="0"/>
                    <a:pt x="2571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</p:grpSp>
      <p:grpSp>
        <p:nvGrpSpPr>
          <p:cNvPr id="9" name="object 4">
            <a:extLst>
              <a:ext uri="{FF2B5EF4-FFF2-40B4-BE49-F238E27FC236}">
                <a16:creationId xmlns:a16="http://schemas.microsoft.com/office/drawing/2014/main" id="{173CE4A9-8CFA-45E5-927E-3E9B770E652F}"/>
              </a:ext>
            </a:extLst>
          </p:cNvPr>
          <p:cNvGrpSpPr/>
          <p:nvPr/>
        </p:nvGrpSpPr>
        <p:grpSpPr>
          <a:xfrm>
            <a:off x="555700" y="3386"/>
            <a:ext cx="1000760" cy="497205"/>
            <a:chOff x="555700" y="3386"/>
            <a:chExt cx="1000760" cy="497205"/>
          </a:xfrm>
        </p:grpSpPr>
        <p:sp>
          <p:nvSpPr>
            <p:cNvPr id="10" name="object 5">
              <a:extLst>
                <a:ext uri="{FF2B5EF4-FFF2-40B4-BE49-F238E27FC236}">
                  <a16:creationId xmlns:a16="http://schemas.microsoft.com/office/drawing/2014/main" id="{D02C9C5F-C2F1-499F-8010-65F85924AF37}"/>
                </a:ext>
              </a:extLst>
            </p:cNvPr>
            <p:cNvSpPr/>
            <p:nvPr/>
          </p:nvSpPr>
          <p:spPr>
            <a:xfrm>
              <a:off x="730199" y="3390"/>
              <a:ext cx="826135" cy="497205"/>
            </a:xfrm>
            <a:custGeom>
              <a:avLst/>
              <a:gdLst/>
              <a:ahLst/>
              <a:cxnLst/>
              <a:rect l="l" t="t" r="r" b="b"/>
              <a:pathLst>
                <a:path w="826135" h="497205">
                  <a:moveTo>
                    <a:pt x="394970" y="0"/>
                  </a:moveTo>
                  <a:lnTo>
                    <a:pt x="380720" y="0"/>
                  </a:lnTo>
                  <a:lnTo>
                    <a:pt x="0" y="377050"/>
                  </a:lnTo>
                  <a:lnTo>
                    <a:pt x="2489" y="379514"/>
                  </a:lnTo>
                  <a:lnTo>
                    <a:pt x="5600" y="381355"/>
                  </a:lnTo>
                  <a:lnTo>
                    <a:pt x="8089" y="383819"/>
                  </a:lnTo>
                  <a:lnTo>
                    <a:pt x="394970" y="622"/>
                  </a:lnTo>
                  <a:lnTo>
                    <a:pt x="394970" y="0"/>
                  </a:lnTo>
                  <a:close/>
                </a:path>
                <a:path w="826135" h="497205">
                  <a:moveTo>
                    <a:pt x="456476" y="622"/>
                  </a:moveTo>
                  <a:lnTo>
                    <a:pt x="441553" y="622"/>
                  </a:lnTo>
                  <a:lnTo>
                    <a:pt x="34163" y="404114"/>
                  </a:lnTo>
                  <a:lnTo>
                    <a:pt x="37274" y="405955"/>
                  </a:lnTo>
                  <a:lnTo>
                    <a:pt x="39751" y="408419"/>
                  </a:lnTo>
                  <a:lnTo>
                    <a:pt x="42862" y="410273"/>
                  </a:lnTo>
                  <a:lnTo>
                    <a:pt x="456476" y="622"/>
                  </a:lnTo>
                  <a:close/>
                </a:path>
                <a:path w="826135" h="497205">
                  <a:moveTo>
                    <a:pt x="517931" y="622"/>
                  </a:moveTo>
                  <a:lnTo>
                    <a:pt x="503059" y="622"/>
                  </a:lnTo>
                  <a:lnTo>
                    <a:pt x="71424" y="428104"/>
                  </a:lnTo>
                  <a:lnTo>
                    <a:pt x="80746" y="433641"/>
                  </a:lnTo>
                  <a:lnTo>
                    <a:pt x="517931" y="622"/>
                  </a:lnTo>
                  <a:close/>
                </a:path>
                <a:path w="826135" h="497205">
                  <a:moveTo>
                    <a:pt x="579437" y="0"/>
                  </a:moveTo>
                  <a:lnTo>
                    <a:pt x="565137" y="0"/>
                  </a:lnTo>
                  <a:lnTo>
                    <a:pt x="111798" y="449008"/>
                  </a:lnTo>
                  <a:lnTo>
                    <a:pt x="121729" y="453936"/>
                  </a:lnTo>
                  <a:lnTo>
                    <a:pt x="579437" y="622"/>
                  </a:lnTo>
                  <a:lnTo>
                    <a:pt x="579437" y="0"/>
                  </a:lnTo>
                  <a:close/>
                </a:path>
                <a:path w="826135" h="497205">
                  <a:moveTo>
                    <a:pt x="641515" y="622"/>
                  </a:moveTo>
                  <a:lnTo>
                    <a:pt x="626033" y="622"/>
                  </a:lnTo>
                  <a:lnTo>
                    <a:pt x="154647" y="467474"/>
                  </a:lnTo>
                  <a:lnTo>
                    <a:pt x="165823" y="471157"/>
                  </a:lnTo>
                  <a:lnTo>
                    <a:pt x="641515" y="622"/>
                  </a:lnTo>
                  <a:close/>
                </a:path>
                <a:path w="826135" h="497205">
                  <a:moveTo>
                    <a:pt x="703033" y="622"/>
                  </a:moveTo>
                  <a:lnTo>
                    <a:pt x="688111" y="622"/>
                  </a:lnTo>
                  <a:lnTo>
                    <a:pt x="202463" y="481609"/>
                  </a:lnTo>
                  <a:lnTo>
                    <a:pt x="214261" y="484695"/>
                  </a:lnTo>
                  <a:lnTo>
                    <a:pt x="703033" y="622"/>
                  </a:lnTo>
                  <a:close/>
                </a:path>
                <a:path w="826135" h="497205">
                  <a:moveTo>
                    <a:pt x="764540" y="0"/>
                  </a:moveTo>
                  <a:lnTo>
                    <a:pt x="749617" y="0"/>
                  </a:lnTo>
                  <a:lnTo>
                    <a:pt x="253390" y="491451"/>
                  </a:lnTo>
                  <a:lnTo>
                    <a:pt x="266433" y="493306"/>
                  </a:lnTo>
                  <a:lnTo>
                    <a:pt x="764540" y="622"/>
                  </a:lnTo>
                  <a:lnTo>
                    <a:pt x="764540" y="0"/>
                  </a:lnTo>
                  <a:close/>
                </a:path>
                <a:path w="826135" h="497205">
                  <a:moveTo>
                    <a:pt x="776922" y="217741"/>
                  </a:moveTo>
                  <a:lnTo>
                    <a:pt x="544677" y="447167"/>
                  </a:lnTo>
                  <a:lnTo>
                    <a:pt x="552589" y="443369"/>
                  </a:lnTo>
                  <a:lnTo>
                    <a:pt x="576338" y="430568"/>
                  </a:lnTo>
                  <a:lnTo>
                    <a:pt x="760183" y="249110"/>
                  </a:lnTo>
                  <a:lnTo>
                    <a:pt x="776922" y="217741"/>
                  </a:lnTo>
                  <a:close/>
                </a:path>
                <a:path w="826135" h="497205">
                  <a:moveTo>
                    <a:pt x="812317" y="121793"/>
                  </a:moveTo>
                  <a:lnTo>
                    <a:pt x="447776" y="482231"/>
                  </a:lnTo>
                  <a:lnTo>
                    <a:pt x="468299" y="476694"/>
                  </a:lnTo>
                  <a:lnTo>
                    <a:pt x="806767" y="142087"/>
                  </a:lnTo>
                  <a:lnTo>
                    <a:pt x="812317" y="121793"/>
                  </a:lnTo>
                  <a:close/>
                </a:path>
                <a:path w="826135" h="497205">
                  <a:moveTo>
                    <a:pt x="824750" y="47980"/>
                  </a:moveTo>
                  <a:lnTo>
                    <a:pt x="373888" y="494538"/>
                  </a:lnTo>
                  <a:lnTo>
                    <a:pt x="390613" y="492683"/>
                  </a:lnTo>
                  <a:lnTo>
                    <a:pt x="822883" y="64579"/>
                  </a:lnTo>
                  <a:lnTo>
                    <a:pt x="824750" y="47980"/>
                  </a:lnTo>
                  <a:close/>
                </a:path>
                <a:path w="826135" h="497205">
                  <a:moveTo>
                    <a:pt x="825995" y="622"/>
                  </a:moveTo>
                  <a:lnTo>
                    <a:pt x="811072" y="622"/>
                  </a:lnTo>
                  <a:lnTo>
                    <a:pt x="310527" y="496989"/>
                  </a:lnTo>
                  <a:lnTo>
                    <a:pt x="324815" y="496989"/>
                  </a:lnTo>
                  <a:lnTo>
                    <a:pt x="825995" y="62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6">
              <a:extLst>
                <a:ext uri="{FF2B5EF4-FFF2-40B4-BE49-F238E27FC236}">
                  <a16:creationId xmlns:a16="http://schemas.microsoft.com/office/drawing/2014/main" id="{DFB7CF04-3566-4D58-86C7-2F69C02CED89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67500" y="4002"/>
              <a:ext cx="188173" cy="169148"/>
            </a:xfrm>
            <a:prstGeom prst="rect">
              <a:avLst/>
            </a:prstGeom>
          </p:spPr>
        </p:pic>
        <p:sp>
          <p:nvSpPr>
            <p:cNvPr id="12" name="object 7">
              <a:extLst>
                <a:ext uri="{FF2B5EF4-FFF2-40B4-BE49-F238E27FC236}">
                  <a16:creationId xmlns:a16="http://schemas.microsoft.com/office/drawing/2014/main" id="{E372BC9F-DD56-4027-B72F-4659690AE8B7}"/>
                </a:ext>
              </a:extLst>
            </p:cNvPr>
            <p:cNvSpPr/>
            <p:nvPr/>
          </p:nvSpPr>
          <p:spPr>
            <a:xfrm>
              <a:off x="697918" y="4002"/>
              <a:ext cx="366395" cy="354965"/>
            </a:xfrm>
            <a:custGeom>
              <a:avLst/>
              <a:gdLst/>
              <a:ahLst/>
              <a:cxnLst/>
              <a:rect l="l" t="t" r="r" b="b"/>
              <a:pathLst>
                <a:path w="366394" h="354965">
                  <a:moveTo>
                    <a:pt x="365792" y="0"/>
                  </a:moveTo>
                  <a:lnTo>
                    <a:pt x="7451" y="354905"/>
                  </a:lnTo>
                  <a:lnTo>
                    <a:pt x="0" y="347525"/>
                  </a:lnTo>
                  <a:lnTo>
                    <a:pt x="350889" y="0"/>
                  </a:lnTo>
                  <a:lnTo>
                    <a:pt x="36579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8">
              <a:extLst>
                <a:ext uri="{FF2B5EF4-FFF2-40B4-BE49-F238E27FC236}">
                  <a16:creationId xmlns:a16="http://schemas.microsoft.com/office/drawing/2014/main" id="{05E2A747-7621-4828-A8F1-003FF1878C7A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55700" y="4002"/>
              <a:ext cx="77010" cy="71962"/>
            </a:xfrm>
            <a:prstGeom prst="rect">
              <a:avLst/>
            </a:prstGeom>
          </p:spPr>
        </p:pic>
        <p:sp>
          <p:nvSpPr>
            <p:cNvPr id="14" name="object 9">
              <a:extLst>
                <a:ext uri="{FF2B5EF4-FFF2-40B4-BE49-F238E27FC236}">
                  <a16:creationId xmlns:a16="http://schemas.microsoft.com/office/drawing/2014/main" id="{CAF88639-0528-4AAB-BF84-78D2F01FCFF2}"/>
                </a:ext>
              </a:extLst>
            </p:cNvPr>
            <p:cNvSpPr/>
            <p:nvPr/>
          </p:nvSpPr>
          <p:spPr>
            <a:xfrm>
              <a:off x="642632" y="4012"/>
              <a:ext cx="360045" cy="323215"/>
            </a:xfrm>
            <a:custGeom>
              <a:avLst/>
              <a:gdLst/>
              <a:ahLst/>
              <a:cxnLst/>
              <a:rect l="l" t="t" r="r" b="b"/>
              <a:pathLst>
                <a:path w="360044" h="323215">
                  <a:moveTo>
                    <a:pt x="298107" y="0"/>
                  </a:moveTo>
                  <a:lnTo>
                    <a:pt x="283210" y="0"/>
                  </a:lnTo>
                  <a:lnTo>
                    <a:pt x="0" y="280479"/>
                  </a:lnTo>
                  <a:lnTo>
                    <a:pt x="1866" y="283552"/>
                  </a:lnTo>
                  <a:lnTo>
                    <a:pt x="4356" y="286016"/>
                  </a:lnTo>
                  <a:lnTo>
                    <a:pt x="6223" y="289090"/>
                  </a:lnTo>
                  <a:lnTo>
                    <a:pt x="298107" y="0"/>
                  </a:lnTo>
                  <a:close/>
                </a:path>
                <a:path w="360044" h="323215">
                  <a:moveTo>
                    <a:pt x="359587" y="0"/>
                  </a:moveTo>
                  <a:lnTo>
                    <a:pt x="344690" y="0"/>
                  </a:lnTo>
                  <a:lnTo>
                    <a:pt x="26708" y="314921"/>
                  </a:lnTo>
                  <a:lnTo>
                    <a:pt x="29197" y="317385"/>
                  </a:lnTo>
                  <a:lnTo>
                    <a:pt x="31064" y="320459"/>
                  </a:lnTo>
                  <a:lnTo>
                    <a:pt x="33540" y="322922"/>
                  </a:lnTo>
                  <a:lnTo>
                    <a:pt x="35958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0">
              <a:extLst>
                <a:ext uri="{FF2B5EF4-FFF2-40B4-BE49-F238E27FC236}">
                  <a16:creationId xmlns:a16="http://schemas.microsoft.com/office/drawing/2014/main" id="{E9D466D5-3E5B-4A96-8390-00B6AD492CF2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7931" y="4002"/>
              <a:ext cx="219230" cy="212201"/>
            </a:xfrm>
            <a:prstGeom prst="rect">
              <a:avLst/>
            </a:prstGeom>
          </p:spPr>
        </p:pic>
        <p:sp>
          <p:nvSpPr>
            <p:cNvPr id="16" name="object 11">
              <a:extLst>
                <a:ext uri="{FF2B5EF4-FFF2-40B4-BE49-F238E27FC236}">
                  <a16:creationId xmlns:a16="http://schemas.microsoft.com/office/drawing/2014/main" id="{C70B70A5-9423-4FB3-98A5-5AE19424B5D5}"/>
                </a:ext>
              </a:extLst>
            </p:cNvPr>
            <p:cNvSpPr/>
            <p:nvPr/>
          </p:nvSpPr>
          <p:spPr>
            <a:xfrm>
              <a:off x="618424" y="4002"/>
              <a:ext cx="260350" cy="252729"/>
            </a:xfrm>
            <a:custGeom>
              <a:avLst/>
              <a:gdLst/>
              <a:ahLst/>
              <a:cxnLst/>
              <a:rect l="l" t="t" r="r" b="b"/>
              <a:pathLst>
                <a:path w="260350" h="252729">
                  <a:moveTo>
                    <a:pt x="260218" y="0"/>
                  </a:moveTo>
                  <a:lnTo>
                    <a:pt x="5591" y="252186"/>
                  </a:lnTo>
                  <a:lnTo>
                    <a:pt x="0" y="242958"/>
                  </a:lnTo>
                  <a:lnTo>
                    <a:pt x="245310" y="0"/>
                  </a:lnTo>
                  <a:lnTo>
                    <a:pt x="26021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7" name="object 2">
            <a:extLst>
              <a:ext uri="{FF2B5EF4-FFF2-40B4-BE49-F238E27FC236}">
                <a16:creationId xmlns:a16="http://schemas.microsoft.com/office/drawing/2014/main" id="{D850A39F-B858-4231-9C12-B0B811E5FB84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0" y="2743200"/>
            <a:ext cx="6373368" cy="411479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30E1654-BC35-4EA8-8734-7CDA9433BF6B}"/>
              </a:ext>
            </a:extLst>
          </p:cNvPr>
          <p:cNvSpPr txBox="1"/>
          <p:nvPr/>
        </p:nvSpPr>
        <p:spPr>
          <a:xfrm>
            <a:off x="3345180" y="445231"/>
            <a:ext cx="75305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4000" dirty="0">
                <a:solidFill>
                  <a:schemeClr val="bg1"/>
                </a:solidFill>
              </a:rPr>
              <a:t>چالش های پیش روی </a:t>
            </a:r>
            <a:r>
              <a:rPr lang="en-US" sz="4000" dirty="0">
                <a:solidFill>
                  <a:schemeClr val="bg1"/>
                </a:solidFill>
                <a:latin typeface="Montserrat SemiBold" panose="00000700000000000000" pitchFamily="2" charset="0"/>
              </a:rPr>
              <a:t>NLP</a:t>
            </a:r>
            <a:endParaRPr lang="en-US" sz="4000" b="1" dirty="0">
              <a:solidFill>
                <a:schemeClr val="bg1"/>
              </a:solidFill>
              <a:latin typeface="Montserrat SemiBold" panose="00000700000000000000" pitchFamily="2" charset="0"/>
              <a:ea typeface="Open Sans ExtraBold" panose="020B0906030804020204" pitchFamily="34" charset="0"/>
              <a:cs typeface="Poppins" panose="00000500000000000000" pitchFamily="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D6E59C3-1891-458F-8FF0-5ACC3DB10B57}"/>
              </a:ext>
            </a:extLst>
          </p:cNvPr>
          <p:cNvSpPr txBox="1"/>
          <p:nvPr/>
        </p:nvSpPr>
        <p:spPr>
          <a:xfrm>
            <a:off x="6557009" y="1206597"/>
            <a:ext cx="4877843" cy="22224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 rt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bg1"/>
                </a:solidFill>
              </a:rPr>
              <a:t>پیچیدگی های زبان بشری : قوانین حاکم بر زبان بشری در مکالمه با دیگران سخت و پیچیده است.</a:t>
            </a:r>
          </a:p>
          <a:p>
            <a:pPr marL="285750" indent="-285750" algn="r" rt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bg1"/>
                </a:solidFill>
              </a:rPr>
              <a:t>تفاوت لهجه ها ، تفاوت ساختار های زبانی مانند استفاده از ضرب </a:t>
            </a:r>
            <a:r>
              <a:rPr lang="fa-IR" dirty="0" err="1">
                <a:solidFill>
                  <a:schemeClr val="bg1"/>
                </a:solidFill>
              </a:rPr>
              <a:t>المثل</a:t>
            </a:r>
            <a:r>
              <a:rPr lang="fa-IR" dirty="0">
                <a:solidFill>
                  <a:schemeClr val="bg1"/>
                </a:solidFill>
              </a:rPr>
              <a:t> ها ، تشبیه ها ، کنایه ها و...</a:t>
            </a:r>
          </a:p>
        </p:txBody>
      </p:sp>
    </p:spTree>
    <p:extLst>
      <p:ext uri="{BB962C8B-B14F-4D97-AF65-F5344CB8AC3E}">
        <p14:creationId xmlns:p14="http://schemas.microsoft.com/office/powerpoint/2010/main" val="3571474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5DC092CB-3815-42B6-8F7F-19DD9FF733A1}"/>
              </a:ext>
            </a:extLst>
          </p:cNvPr>
          <p:cNvCxnSpPr/>
          <p:nvPr/>
        </p:nvCxnSpPr>
        <p:spPr>
          <a:xfrm>
            <a:off x="8681662" y="6400800"/>
            <a:ext cx="3005601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4CD9D070-5CA0-483A-8221-32D3F053254B}"/>
              </a:ext>
            </a:extLst>
          </p:cNvPr>
          <p:cNvSpPr/>
          <p:nvPr/>
        </p:nvSpPr>
        <p:spPr>
          <a:xfrm>
            <a:off x="7732695" y="4057185"/>
            <a:ext cx="737750" cy="737748"/>
          </a:xfrm>
          <a:custGeom>
            <a:avLst/>
            <a:gdLst>
              <a:gd name="connsiteX0" fmla="*/ 917575 w 917575"/>
              <a:gd name="connsiteY0" fmla="*/ 458788 h 917575"/>
              <a:gd name="connsiteX1" fmla="*/ 458788 w 917575"/>
              <a:gd name="connsiteY1" fmla="*/ 917575 h 917575"/>
              <a:gd name="connsiteX2" fmla="*/ 0 w 917575"/>
              <a:gd name="connsiteY2" fmla="*/ 458788 h 917575"/>
              <a:gd name="connsiteX3" fmla="*/ 458788 w 917575"/>
              <a:gd name="connsiteY3" fmla="*/ 0 h 917575"/>
              <a:gd name="connsiteX4" fmla="*/ 917575 w 917575"/>
              <a:gd name="connsiteY4" fmla="*/ 458788 h 917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7575" h="917575">
                <a:moveTo>
                  <a:pt x="917575" y="458788"/>
                </a:moveTo>
                <a:cubicBezTo>
                  <a:pt x="917575" y="712169"/>
                  <a:pt x="712169" y="917575"/>
                  <a:pt x="458788" y="917575"/>
                </a:cubicBezTo>
                <a:cubicBezTo>
                  <a:pt x="205406" y="917575"/>
                  <a:pt x="0" y="712169"/>
                  <a:pt x="0" y="458788"/>
                </a:cubicBezTo>
                <a:cubicBezTo>
                  <a:pt x="0" y="205406"/>
                  <a:pt x="205406" y="0"/>
                  <a:pt x="458788" y="0"/>
                </a:cubicBezTo>
                <a:cubicBezTo>
                  <a:pt x="712169" y="0"/>
                  <a:pt x="917575" y="205406"/>
                  <a:pt x="917575" y="458788"/>
                </a:cubicBezTo>
                <a:close/>
              </a:path>
            </a:pathLst>
          </a:custGeom>
          <a:solidFill>
            <a:schemeClr val="accent1"/>
          </a:solidFill>
          <a:ln w="13063" cap="flat">
            <a:noFill/>
            <a:prstDash val="solid"/>
            <a:miter/>
          </a:ln>
        </p:spPr>
        <p:txBody>
          <a:bodyPr rtlCol="0" anchor="ctr"/>
          <a:lstStyle/>
          <a:p>
            <a:endParaRPr lang="en-ID"/>
          </a:p>
        </p:txBody>
      </p:sp>
      <p:grpSp>
        <p:nvGrpSpPr>
          <p:cNvPr id="50" name="Graphic 19">
            <a:extLst>
              <a:ext uri="{FF2B5EF4-FFF2-40B4-BE49-F238E27FC236}">
                <a16:creationId xmlns:a16="http://schemas.microsoft.com/office/drawing/2014/main" id="{EC7D0A18-2C3C-4582-8AFF-3FAA9376D31F}"/>
              </a:ext>
            </a:extLst>
          </p:cNvPr>
          <p:cNvGrpSpPr/>
          <p:nvPr/>
        </p:nvGrpSpPr>
        <p:grpSpPr>
          <a:xfrm>
            <a:off x="11233875" y="622486"/>
            <a:ext cx="353377" cy="353377"/>
            <a:chOff x="11233875" y="520724"/>
            <a:chExt cx="353377" cy="353377"/>
          </a:xfrm>
          <a:solidFill>
            <a:schemeClr val="bg1"/>
          </a:solidFill>
        </p:grpSpPr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2973337C-CE18-4BF8-8A4F-5E14BED660EA}"/>
                </a:ext>
              </a:extLst>
            </p:cNvPr>
            <p:cNvSpPr/>
            <p:nvPr/>
          </p:nvSpPr>
          <p:spPr>
            <a:xfrm>
              <a:off x="11233875" y="582636"/>
              <a:ext cx="51435" cy="230505"/>
            </a:xfrm>
            <a:custGeom>
              <a:avLst/>
              <a:gdLst>
                <a:gd name="connsiteX0" fmla="*/ 25718 w 51435"/>
                <a:gd name="connsiteY0" fmla="*/ 0 h 230505"/>
                <a:gd name="connsiteX1" fmla="*/ 0 w 51435"/>
                <a:gd name="connsiteY1" fmla="*/ 25717 h 230505"/>
                <a:gd name="connsiteX2" fmla="*/ 0 w 51435"/>
                <a:gd name="connsiteY2" fmla="*/ 204788 h 230505"/>
                <a:gd name="connsiteX3" fmla="*/ 25718 w 51435"/>
                <a:gd name="connsiteY3" fmla="*/ 230505 h 230505"/>
                <a:gd name="connsiteX4" fmla="*/ 51435 w 51435"/>
                <a:gd name="connsiteY4" fmla="*/ 204788 h 230505"/>
                <a:gd name="connsiteX5" fmla="*/ 51435 w 51435"/>
                <a:gd name="connsiteY5" fmla="*/ 25717 h 230505"/>
                <a:gd name="connsiteX6" fmla="*/ 25718 w 51435"/>
                <a:gd name="connsiteY6" fmla="*/ 0 h 230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435" h="230505">
                  <a:moveTo>
                    <a:pt x="25718" y="0"/>
                  </a:moveTo>
                  <a:cubicBezTo>
                    <a:pt x="11430" y="0"/>
                    <a:pt x="0" y="11430"/>
                    <a:pt x="0" y="25717"/>
                  </a:cubicBezTo>
                  <a:lnTo>
                    <a:pt x="0" y="204788"/>
                  </a:lnTo>
                  <a:cubicBezTo>
                    <a:pt x="0" y="219075"/>
                    <a:pt x="11430" y="230505"/>
                    <a:pt x="25718" y="230505"/>
                  </a:cubicBezTo>
                  <a:cubicBezTo>
                    <a:pt x="40005" y="230505"/>
                    <a:pt x="51435" y="219075"/>
                    <a:pt x="51435" y="204788"/>
                  </a:cubicBezTo>
                  <a:lnTo>
                    <a:pt x="51435" y="25717"/>
                  </a:lnTo>
                  <a:cubicBezTo>
                    <a:pt x="51435" y="11430"/>
                    <a:pt x="40005" y="0"/>
                    <a:pt x="25718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421FBE65-8AD1-4E66-A141-E8BBCC820910}"/>
                </a:ext>
              </a:extLst>
            </p:cNvPr>
            <p:cNvSpPr/>
            <p:nvPr/>
          </p:nvSpPr>
          <p:spPr>
            <a:xfrm>
              <a:off x="11434852" y="582636"/>
              <a:ext cx="51434" cy="230505"/>
            </a:xfrm>
            <a:custGeom>
              <a:avLst/>
              <a:gdLst>
                <a:gd name="connsiteX0" fmla="*/ 25717 w 51434"/>
                <a:gd name="connsiteY0" fmla="*/ 0 h 230505"/>
                <a:gd name="connsiteX1" fmla="*/ 0 w 51434"/>
                <a:gd name="connsiteY1" fmla="*/ 25717 h 230505"/>
                <a:gd name="connsiteX2" fmla="*/ 0 w 51434"/>
                <a:gd name="connsiteY2" fmla="*/ 204788 h 230505"/>
                <a:gd name="connsiteX3" fmla="*/ 25717 w 51434"/>
                <a:gd name="connsiteY3" fmla="*/ 230505 h 230505"/>
                <a:gd name="connsiteX4" fmla="*/ 51435 w 51434"/>
                <a:gd name="connsiteY4" fmla="*/ 204788 h 230505"/>
                <a:gd name="connsiteX5" fmla="*/ 51435 w 51434"/>
                <a:gd name="connsiteY5" fmla="*/ 25717 h 230505"/>
                <a:gd name="connsiteX6" fmla="*/ 25717 w 51434"/>
                <a:gd name="connsiteY6" fmla="*/ 0 h 230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434" h="230505">
                  <a:moveTo>
                    <a:pt x="25717" y="0"/>
                  </a:moveTo>
                  <a:cubicBezTo>
                    <a:pt x="11430" y="0"/>
                    <a:pt x="0" y="11430"/>
                    <a:pt x="0" y="25717"/>
                  </a:cubicBezTo>
                  <a:lnTo>
                    <a:pt x="0" y="204788"/>
                  </a:lnTo>
                  <a:cubicBezTo>
                    <a:pt x="0" y="219075"/>
                    <a:pt x="11430" y="230505"/>
                    <a:pt x="25717" y="230505"/>
                  </a:cubicBezTo>
                  <a:cubicBezTo>
                    <a:pt x="40005" y="230505"/>
                    <a:pt x="51435" y="219075"/>
                    <a:pt x="51435" y="204788"/>
                  </a:cubicBezTo>
                  <a:lnTo>
                    <a:pt x="51435" y="25717"/>
                  </a:lnTo>
                  <a:cubicBezTo>
                    <a:pt x="51435" y="11430"/>
                    <a:pt x="40005" y="0"/>
                    <a:pt x="2571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3E183083-7D3E-4763-BB72-F9CF377793CB}"/>
                </a:ext>
              </a:extLst>
            </p:cNvPr>
            <p:cNvSpPr/>
            <p:nvPr/>
          </p:nvSpPr>
          <p:spPr>
            <a:xfrm>
              <a:off x="11535817" y="630261"/>
              <a:ext cx="51434" cy="134302"/>
            </a:xfrm>
            <a:custGeom>
              <a:avLst/>
              <a:gdLst>
                <a:gd name="connsiteX0" fmla="*/ 25718 w 51434"/>
                <a:gd name="connsiteY0" fmla="*/ 0 h 134302"/>
                <a:gd name="connsiteX1" fmla="*/ 0 w 51434"/>
                <a:gd name="connsiteY1" fmla="*/ 25717 h 134302"/>
                <a:gd name="connsiteX2" fmla="*/ 0 w 51434"/>
                <a:gd name="connsiteY2" fmla="*/ 108585 h 134302"/>
                <a:gd name="connsiteX3" fmla="*/ 25718 w 51434"/>
                <a:gd name="connsiteY3" fmla="*/ 134303 h 134302"/>
                <a:gd name="connsiteX4" fmla="*/ 51435 w 51434"/>
                <a:gd name="connsiteY4" fmla="*/ 108585 h 134302"/>
                <a:gd name="connsiteX5" fmla="*/ 51435 w 51434"/>
                <a:gd name="connsiteY5" fmla="*/ 25717 h 134302"/>
                <a:gd name="connsiteX6" fmla="*/ 25718 w 51434"/>
                <a:gd name="connsiteY6" fmla="*/ 0 h 134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434" h="134302">
                  <a:moveTo>
                    <a:pt x="25718" y="0"/>
                  </a:moveTo>
                  <a:cubicBezTo>
                    <a:pt x="11430" y="0"/>
                    <a:pt x="0" y="11430"/>
                    <a:pt x="0" y="25717"/>
                  </a:cubicBezTo>
                  <a:lnTo>
                    <a:pt x="0" y="108585"/>
                  </a:lnTo>
                  <a:cubicBezTo>
                    <a:pt x="0" y="122873"/>
                    <a:pt x="11430" y="134303"/>
                    <a:pt x="25718" y="134303"/>
                  </a:cubicBezTo>
                  <a:cubicBezTo>
                    <a:pt x="40005" y="134303"/>
                    <a:pt x="51435" y="122873"/>
                    <a:pt x="51435" y="108585"/>
                  </a:cubicBezTo>
                  <a:lnTo>
                    <a:pt x="51435" y="25717"/>
                  </a:lnTo>
                  <a:cubicBezTo>
                    <a:pt x="51435" y="11430"/>
                    <a:pt x="40005" y="0"/>
                    <a:pt x="25718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77BF7A1F-7DC0-4FE0-9FF8-3ACDBC7AD5BB}"/>
                </a:ext>
              </a:extLst>
            </p:cNvPr>
            <p:cNvSpPr/>
            <p:nvPr/>
          </p:nvSpPr>
          <p:spPr>
            <a:xfrm>
              <a:off x="11334840" y="520724"/>
              <a:ext cx="51434" cy="353377"/>
            </a:xfrm>
            <a:custGeom>
              <a:avLst/>
              <a:gdLst>
                <a:gd name="connsiteX0" fmla="*/ 25717 w 51434"/>
                <a:gd name="connsiteY0" fmla="*/ 0 h 353377"/>
                <a:gd name="connsiteX1" fmla="*/ 0 w 51434"/>
                <a:gd name="connsiteY1" fmla="*/ 25718 h 353377"/>
                <a:gd name="connsiteX2" fmla="*/ 0 w 51434"/>
                <a:gd name="connsiteY2" fmla="*/ 327660 h 353377"/>
                <a:gd name="connsiteX3" fmla="*/ 25717 w 51434"/>
                <a:gd name="connsiteY3" fmla="*/ 353378 h 353377"/>
                <a:gd name="connsiteX4" fmla="*/ 51435 w 51434"/>
                <a:gd name="connsiteY4" fmla="*/ 327660 h 353377"/>
                <a:gd name="connsiteX5" fmla="*/ 51435 w 51434"/>
                <a:gd name="connsiteY5" fmla="*/ 25718 h 353377"/>
                <a:gd name="connsiteX6" fmla="*/ 25717 w 51434"/>
                <a:gd name="connsiteY6" fmla="*/ 0 h 353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434" h="353377">
                  <a:moveTo>
                    <a:pt x="25717" y="0"/>
                  </a:moveTo>
                  <a:cubicBezTo>
                    <a:pt x="11430" y="0"/>
                    <a:pt x="0" y="11430"/>
                    <a:pt x="0" y="25718"/>
                  </a:cubicBezTo>
                  <a:lnTo>
                    <a:pt x="0" y="327660"/>
                  </a:lnTo>
                  <a:cubicBezTo>
                    <a:pt x="0" y="341948"/>
                    <a:pt x="11430" y="353378"/>
                    <a:pt x="25717" y="353378"/>
                  </a:cubicBezTo>
                  <a:cubicBezTo>
                    <a:pt x="40005" y="353378"/>
                    <a:pt x="51435" y="341948"/>
                    <a:pt x="51435" y="327660"/>
                  </a:cubicBezTo>
                  <a:lnTo>
                    <a:pt x="51435" y="25718"/>
                  </a:lnTo>
                  <a:cubicBezTo>
                    <a:pt x="51435" y="11430"/>
                    <a:pt x="39052" y="0"/>
                    <a:pt x="2571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0CF4D6D0-DE93-4954-83A9-92DAD8435B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4800"/>
            <a:ext cx="11795760" cy="65532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ACA15C5-70AF-4FEE-9BDC-74572A64B625}"/>
              </a:ext>
            </a:extLst>
          </p:cNvPr>
          <p:cNvSpPr txBox="1"/>
          <p:nvPr/>
        </p:nvSpPr>
        <p:spPr>
          <a:xfrm>
            <a:off x="3345180" y="445231"/>
            <a:ext cx="75305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4000" b="1" dirty="0">
                <a:solidFill>
                  <a:schemeClr val="bg1"/>
                </a:solidFill>
                <a:latin typeface="Montserrat SemiBold" panose="00000700000000000000" pitchFamily="2" charset="0"/>
                <a:ea typeface="Open Sans ExtraBold" panose="020B0906030804020204" pitchFamily="34" charset="0"/>
                <a:cs typeface="Poppins" panose="00000500000000000000" pitchFamily="2" charset="0"/>
              </a:rPr>
              <a:t>روش کار در </a:t>
            </a:r>
            <a:r>
              <a:rPr lang="en-US" sz="4000" b="1" dirty="0">
                <a:solidFill>
                  <a:schemeClr val="bg1"/>
                </a:solidFill>
                <a:latin typeface="Montserrat SemiBold" panose="00000700000000000000" pitchFamily="2" charset="0"/>
                <a:ea typeface="Open Sans ExtraBold" panose="020B0906030804020204" pitchFamily="34" charset="0"/>
                <a:cs typeface="Poppins" panose="00000500000000000000" pitchFamily="2" charset="0"/>
              </a:rPr>
              <a:t>NLP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2B72B6E-8FA1-465C-9BF8-F6AF7FD006E4}"/>
              </a:ext>
            </a:extLst>
          </p:cNvPr>
          <p:cNvSpPr txBox="1"/>
          <p:nvPr/>
        </p:nvSpPr>
        <p:spPr>
          <a:xfrm>
            <a:off x="6557009" y="1206597"/>
            <a:ext cx="4877843" cy="560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 rt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a-IR" dirty="0" err="1">
                <a:solidFill>
                  <a:schemeClr val="bg1"/>
                </a:solidFill>
              </a:rPr>
              <a:t>الگوریتم</a:t>
            </a:r>
            <a:r>
              <a:rPr lang="fa-IR" dirty="0">
                <a:solidFill>
                  <a:schemeClr val="bg1"/>
                </a:solidFill>
              </a:rPr>
              <a:t> ها کلید درک زبان انسانی برای رایانه ها هستند. </a:t>
            </a:r>
          </a:p>
        </p:txBody>
      </p:sp>
    </p:spTree>
    <p:extLst>
      <p:ext uri="{BB962C8B-B14F-4D97-AF65-F5344CB8AC3E}">
        <p14:creationId xmlns:p14="http://schemas.microsoft.com/office/powerpoint/2010/main" val="24163212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5DC092CB-3815-42B6-8F7F-19DD9FF733A1}"/>
              </a:ext>
            </a:extLst>
          </p:cNvPr>
          <p:cNvCxnSpPr/>
          <p:nvPr/>
        </p:nvCxnSpPr>
        <p:spPr>
          <a:xfrm>
            <a:off x="8681662" y="6400800"/>
            <a:ext cx="3005601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4CD9D070-5CA0-483A-8221-32D3F053254B}"/>
              </a:ext>
            </a:extLst>
          </p:cNvPr>
          <p:cNvSpPr/>
          <p:nvPr/>
        </p:nvSpPr>
        <p:spPr>
          <a:xfrm>
            <a:off x="7732695" y="4057185"/>
            <a:ext cx="737750" cy="737748"/>
          </a:xfrm>
          <a:custGeom>
            <a:avLst/>
            <a:gdLst>
              <a:gd name="connsiteX0" fmla="*/ 917575 w 917575"/>
              <a:gd name="connsiteY0" fmla="*/ 458788 h 917575"/>
              <a:gd name="connsiteX1" fmla="*/ 458788 w 917575"/>
              <a:gd name="connsiteY1" fmla="*/ 917575 h 917575"/>
              <a:gd name="connsiteX2" fmla="*/ 0 w 917575"/>
              <a:gd name="connsiteY2" fmla="*/ 458788 h 917575"/>
              <a:gd name="connsiteX3" fmla="*/ 458788 w 917575"/>
              <a:gd name="connsiteY3" fmla="*/ 0 h 917575"/>
              <a:gd name="connsiteX4" fmla="*/ 917575 w 917575"/>
              <a:gd name="connsiteY4" fmla="*/ 458788 h 917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7575" h="917575">
                <a:moveTo>
                  <a:pt x="917575" y="458788"/>
                </a:moveTo>
                <a:cubicBezTo>
                  <a:pt x="917575" y="712169"/>
                  <a:pt x="712169" y="917575"/>
                  <a:pt x="458788" y="917575"/>
                </a:cubicBezTo>
                <a:cubicBezTo>
                  <a:pt x="205406" y="917575"/>
                  <a:pt x="0" y="712169"/>
                  <a:pt x="0" y="458788"/>
                </a:cubicBezTo>
                <a:cubicBezTo>
                  <a:pt x="0" y="205406"/>
                  <a:pt x="205406" y="0"/>
                  <a:pt x="458788" y="0"/>
                </a:cubicBezTo>
                <a:cubicBezTo>
                  <a:pt x="712169" y="0"/>
                  <a:pt x="917575" y="205406"/>
                  <a:pt x="917575" y="458788"/>
                </a:cubicBezTo>
                <a:close/>
              </a:path>
            </a:pathLst>
          </a:custGeom>
          <a:solidFill>
            <a:schemeClr val="accent1"/>
          </a:solidFill>
          <a:ln w="13063" cap="flat">
            <a:noFill/>
            <a:prstDash val="solid"/>
            <a:miter/>
          </a:ln>
        </p:spPr>
        <p:txBody>
          <a:bodyPr rtlCol="0" anchor="ctr"/>
          <a:lstStyle/>
          <a:p>
            <a:endParaRPr lang="en-ID"/>
          </a:p>
        </p:txBody>
      </p:sp>
      <p:grpSp>
        <p:nvGrpSpPr>
          <p:cNvPr id="50" name="Graphic 19">
            <a:extLst>
              <a:ext uri="{FF2B5EF4-FFF2-40B4-BE49-F238E27FC236}">
                <a16:creationId xmlns:a16="http://schemas.microsoft.com/office/drawing/2014/main" id="{EC7D0A18-2C3C-4582-8AFF-3FAA9376D31F}"/>
              </a:ext>
            </a:extLst>
          </p:cNvPr>
          <p:cNvGrpSpPr/>
          <p:nvPr/>
        </p:nvGrpSpPr>
        <p:grpSpPr>
          <a:xfrm>
            <a:off x="11233875" y="622486"/>
            <a:ext cx="353377" cy="353377"/>
            <a:chOff x="11233875" y="520724"/>
            <a:chExt cx="353377" cy="353377"/>
          </a:xfrm>
          <a:solidFill>
            <a:schemeClr val="bg1"/>
          </a:solidFill>
        </p:grpSpPr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2973337C-CE18-4BF8-8A4F-5E14BED660EA}"/>
                </a:ext>
              </a:extLst>
            </p:cNvPr>
            <p:cNvSpPr/>
            <p:nvPr/>
          </p:nvSpPr>
          <p:spPr>
            <a:xfrm>
              <a:off x="11233875" y="582636"/>
              <a:ext cx="51435" cy="230505"/>
            </a:xfrm>
            <a:custGeom>
              <a:avLst/>
              <a:gdLst>
                <a:gd name="connsiteX0" fmla="*/ 25718 w 51435"/>
                <a:gd name="connsiteY0" fmla="*/ 0 h 230505"/>
                <a:gd name="connsiteX1" fmla="*/ 0 w 51435"/>
                <a:gd name="connsiteY1" fmla="*/ 25717 h 230505"/>
                <a:gd name="connsiteX2" fmla="*/ 0 w 51435"/>
                <a:gd name="connsiteY2" fmla="*/ 204788 h 230505"/>
                <a:gd name="connsiteX3" fmla="*/ 25718 w 51435"/>
                <a:gd name="connsiteY3" fmla="*/ 230505 h 230505"/>
                <a:gd name="connsiteX4" fmla="*/ 51435 w 51435"/>
                <a:gd name="connsiteY4" fmla="*/ 204788 h 230505"/>
                <a:gd name="connsiteX5" fmla="*/ 51435 w 51435"/>
                <a:gd name="connsiteY5" fmla="*/ 25717 h 230505"/>
                <a:gd name="connsiteX6" fmla="*/ 25718 w 51435"/>
                <a:gd name="connsiteY6" fmla="*/ 0 h 230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435" h="230505">
                  <a:moveTo>
                    <a:pt x="25718" y="0"/>
                  </a:moveTo>
                  <a:cubicBezTo>
                    <a:pt x="11430" y="0"/>
                    <a:pt x="0" y="11430"/>
                    <a:pt x="0" y="25717"/>
                  </a:cubicBezTo>
                  <a:lnTo>
                    <a:pt x="0" y="204788"/>
                  </a:lnTo>
                  <a:cubicBezTo>
                    <a:pt x="0" y="219075"/>
                    <a:pt x="11430" y="230505"/>
                    <a:pt x="25718" y="230505"/>
                  </a:cubicBezTo>
                  <a:cubicBezTo>
                    <a:pt x="40005" y="230505"/>
                    <a:pt x="51435" y="219075"/>
                    <a:pt x="51435" y="204788"/>
                  </a:cubicBezTo>
                  <a:lnTo>
                    <a:pt x="51435" y="25717"/>
                  </a:lnTo>
                  <a:cubicBezTo>
                    <a:pt x="51435" y="11430"/>
                    <a:pt x="40005" y="0"/>
                    <a:pt x="25718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421FBE65-8AD1-4E66-A141-E8BBCC820910}"/>
                </a:ext>
              </a:extLst>
            </p:cNvPr>
            <p:cNvSpPr/>
            <p:nvPr/>
          </p:nvSpPr>
          <p:spPr>
            <a:xfrm>
              <a:off x="11434852" y="582636"/>
              <a:ext cx="51434" cy="230505"/>
            </a:xfrm>
            <a:custGeom>
              <a:avLst/>
              <a:gdLst>
                <a:gd name="connsiteX0" fmla="*/ 25717 w 51434"/>
                <a:gd name="connsiteY0" fmla="*/ 0 h 230505"/>
                <a:gd name="connsiteX1" fmla="*/ 0 w 51434"/>
                <a:gd name="connsiteY1" fmla="*/ 25717 h 230505"/>
                <a:gd name="connsiteX2" fmla="*/ 0 w 51434"/>
                <a:gd name="connsiteY2" fmla="*/ 204788 h 230505"/>
                <a:gd name="connsiteX3" fmla="*/ 25717 w 51434"/>
                <a:gd name="connsiteY3" fmla="*/ 230505 h 230505"/>
                <a:gd name="connsiteX4" fmla="*/ 51435 w 51434"/>
                <a:gd name="connsiteY4" fmla="*/ 204788 h 230505"/>
                <a:gd name="connsiteX5" fmla="*/ 51435 w 51434"/>
                <a:gd name="connsiteY5" fmla="*/ 25717 h 230505"/>
                <a:gd name="connsiteX6" fmla="*/ 25717 w 51434"/>
                <a:gd name="connsiteY6" fmla="*/ 0 h 230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434" h="230505">
                  <a:moveTo>
                    <a:pt x="25717" y="0"/>
                  </a:moveTo>
                  <a:cubicBezTo>
                    <a:pt x="11430" y="0"/>
                    <a:pt x="0" y="11430"/>
                    <a:pt x="0" y="25717"/>
                  </a:cubicBezTo>
                  <a:lnTo>
                    <a:pt x="0" y="204788"/>
                  </a:lnTo>
                  <a:cubicBezTo>
                    <a:pt x="0" y="219075"/>
                    <a:pt x="11430" y="230505"/>
                    <a:pt x="25717" y="230505"/>
                  </a:cubicBezTo>
                  <a:cubicBezTo>
                    <a:pt x="40005" y="230505"/>
                    <a:pt x="51435" y="219075"/>
                    <a:pt x="51435" y="204788"/>
                  </a:cubicBezTo>
                  <a:lnTo>
                    <a:pt x="51435" y="25717"/>
                  </a:lnTo>
                  <a:cubicBezTo>
                    <a:pt x="51435" y="11430"/>
                    <a:pt x="40005" y="0"/>
                    <a:pt x="2571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3E183083-7D3E-4763-BB72-F9CF377793CB}"/>
                </a:ext>
              </a:extLst>
            </p:cNvPr>
            <p:cNvSpPr/>
            <p:nvPr/>
          </p:nvSpPr>
          <p:spPr>
            <a:xfrm>
              <a:off x="11535817" y="630261"/>
              <a:ext cx="51434" cy="134302"/>
            </a:xfrm>
            <a:custGeom>
              <a:avLst/>
              <a:gdLst>
                <a:gd name="connsiteX0" fmla="*/ 25718 w 51434"/>
                <a:gd name="connsiteY0" fmla="*/ 0 h 134302"/>
                <a:gd name="connsiteX1" fmla="*/ 0 w 51434"/>
                <a:gd name="connsiteY1" fmla="*/ 25717 h 134302"/>
                <a:gd name="connsiteX2" fmla="*/ 0 w 51434"/>
                <a:gd name="connsiteY2" fmla="*/ 108585 h 134302"/>
                <a:gd name="connsiteX3" fmla="*/ 25718 w 51434"/>
                <a:gd name="connsiteY3" fmla="*/ 134303 h 134302"/>
                <a:gd name="connsiteX4" fmla="*/ 51435 w 51434"/>
                <a:gd name="connsiteY4" fmla="*/ 108585 h 134302"/>
                <a:gd name="connsiteX5" fmla="*/ 51435 w 51434"/>
                <a:gd name="connsiteY5" fmla="*/ 25717 h 134302"/>
                <a:gd name="connsiteX6" fmla="*/ 25718 w 51434"/>
                <a:gd name="connsiteY6" fmla="*/ 0 h 134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434" h="134302">
                  <a:moveTo>
                    <a:pt x="25718" y="0"/>
                  </a:moveTo>
                  <a:cubicBezTo>
                    <a:pt x="11430" y="0"/>
                    <a:pt x="0" y="11430"/>
                    <a:pt x="0" y="25717"/>
                  </a:cubicBezTo>
                  <a:lnTo>
                    <a:pt x="0" y="108585"/>
                  </a:lnTo>
                  <a:cubicBezTo>
                    <a:pt x="0" y="122873"/>
                    <a:pt x="11430" y="134303"/>
                    <a:pt x="25718" y="134303"/>
                  </a:cubicBezTo>
                  <a:cubicBezTo>
                    <a:pt x="40005" y="134303"/>
                    <a:pt x="51435" y="122873"/>
                    <a:pt x="51435" y="108585"/>
                  </a:cubicBezTo>
                  <a:lnTo>
                    <a:pt x="51435" y="25717"/>
                  </a:lnTo>
                  <a:cubicBezTo>
                    <a:pt x="51435" y="11430"/>
                    <a:pt x="40005" y="0"/>
                    <a:pt x="25718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77BF7A1F-7DC0-4FE0-9FF8-3ACDBC7AD5BB}"/>
                </a:ext>
              </a:extLst>
            </p:cNvPr>
            <p:cNvSpPr/>
            <p:nvPr/>
          </p:nvSpPr>
          <p:spPr>
            <a:xfrm>
              <a:off x="11334840" y="520724"/>
              <a:ext cx="51434" cy="353377"/>
            </a:xfrm>
            <a:custGeom>
              <a:avLst/>
              <a:gdLst>
                <a:gd name="connsiteX0" fmla="*/ 25717 w 51434"/>
                <a:gd name="connsiteY0" fmla="*/ 0 h 353377"/>
                <a:gd name="connsiteX1" fmla="*/ 0 w 51434"/>
                <a:gd name="connsiteY1" fmla="*/ 25718 h 353377"/>
                <a:gd name="connsiteX2" fmla="*/ 0 w 51434"/>
                <a:gd name="connsiteY2" fmla="*/ 327660 h 353377"/>
                <a:gd name="connsiteX3" fmla="*/ 25717 w 51434"/>
                <a:gd name="connsiteY3" fmla="*/ 353378 h 353377"/>
                <a:gd name="connsiteX4" fmla="*/ 51435 w 51434"/>
                <a:gd name="connsiteY4" fmla="*/ 327660 h 353377"/>
                <a:gd name="connsiteX5" fmla="*/ 51435 w 51434"/>
                <a:gd name="connsiteY5" fmla="*/ 25718 h 353377"/>
                <a:gd name="connsiteX6" fmla="*/ 25717 w 51434"/>
                <a:gd name="connsiteY6" fmla="*/ 0 h 353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434" h="353377">
                  <a:moveTo>
                    <a:pt x="25717" y="0"/>
                  </a:moveTo>
                  <a:cubicBezTo>
                    <a:pt x="11430" y="0"/>
                    <a:pt x="0" y="11430"/>
                    <a:pt x="0" y="25718"/>
                  </a:cubicBezTo>
                  <a:lnTo>
                    <a:pt x="0" y="327660"/>
                  </a:lnTo>
                  <a:cubicBezTo>
                    <a:pt x="0" y="341948"/>
                    <a:pt x="11430" y="353378"/>
                    <a:pt x="25717" y="353378"/>
                  </a:cubicBezTo>
                  <a:cubicBezTo>
                    <a:pt x="40005" y="353378"/>
                    <a:pt x="51435" y="341948"/>
                    <a:pt x="51435" y="327660"/>
                  </a:cubicBezTo>
                  <a:lnTo>
                    <a:pt x="51435" y="25718"/>
                  </a:lnTo>
                  <a:cubicBezTo>
                    <a:pt x="51435" y="11430"/>
                    <a:pt x="39052" y="0"/>
                    <a:pt x="2571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</p:grpSp>
      <p:grpSp>
        <p:nvGrpSpPr>
          <p:cNvPr id="9" name="object 13">
            <a:extLst>
              <a:ext uri="{FF2B5EF4-FFF2-40B4-BE49-F238E27FC236}">
                <a16:creationId xmlns:a16="http://schemas.microsoft.com/office/drawing/2014/main" id="{BF4C9057-C5CD-45A2-910E-08A9B39AB8CC}"/>
              </a:ext>
            </a:extLst>
          </p:cNvPr>
          <p:cNvGrpSpPr/>
          <p:nvPr/>
        </p:nvGrpSpPr>
        <p:grpSpPr>
          <a:xfrm>
            <a:off x="4501" y="1382057"/>
            <a:ext cx="661670" cy="1329055"/>
            <a:chOff x="4501" y="1382057"/>
            <a:chExt cx="661670" cy="1329055"/>
          </a:xfrm>
        </p:grpSpPr>
        <p:sp>
          <p:nvSpPr>
            <p:cNvPr id="10" name="object 14">
              <a:extLst>
                <a:ext uri="{FF2B5EF4-FFF2-40B4-BE49-F238E27FC236}">
                  <a16:creationId xmlns:a16="http://schemas.microsoft.com/office/drawing/2014/main" id="{EEB9262B-BD53-467D-8829-43EC28B4712B}"/>
                </a:ext>
              </a:extLst>
            </p:cNvPr>
            <p:cNvSpPr/>
            <p:nvPr/>
          </p:nvSpPr>
          <p:spPr>
            <a:xfrm>
              <a:off x="4495" y="1382064"/>
              <a:ext cx="661670" cy="1097280"/>
            </a:xfrm>
            <a:custGeom>
              <a:avLst/>
              <a:gdLst/>
              <a:ahLst/>
              <a:cxnLst/>
              <a:rect l="l" t="t" r="r" b="b"/>
              <a:pathLst>
                <a:path w="661670" h="1097280">
                  <a:moveTo>
                    <a:pt x="510984" y="1086358"/>
                  </a:moveTo>
                  <a:lnTo>
                    <a:pt x="825" y="572490"/>
                  </a:lnTo>
                  <a:lnTo>
                    <a:pt x="0" y="572490"/>
                  </a:lnTo>
                  <a:lnTo>
                    <a:pt x="0" y="591413"/>
                  </a:lnTo>
                  <a:lnTo>
                    <a:pt x="501980" y="1097089"/>
                  </a:lnTo>
                  <a:lnTo>
                    <a:pt x="505256" y="1093787"/>
                  </a:lnTo>
                  <a:lnTo>
                    <a:pt x="507707" y="1089660"/>
                  </a:lnTo>
                  <a:lnTo>
                    <a:pt x="510984" y="1086358"/>
                  </a:lnTo>
                  <a:close/>
                </a:path>
                <a:path w="661670" h="1097280">
                  <a:moveTo>
                    <a:pt x="546201" y="1040168"/>
                  </a:moveTo>
                  <a:lnTo>
                    <a:pt x="825" y="490791"/>
                  </a:lnTo>
                  <a:lnTo>
                    <a:pt x="825" y="510616"/>
                  </a:lnTo>
                  <a:lnTo>
                    <a:pt x="538010" y="1051725"/>
                  </a:lnTo>
                  <a:lnTo>
                    <a:pt x="540473" y="1047597"/>
                  </a:lnTo>
                  <a:lnTo>
                    <a:pt x="543737" y="1044295"/>
                  </a:lnTo>
                  <a:lnTo>
                    <a:pt x="546201" y="1040168"/>
                  </a:lnTo>
                  <a:close/>
                </a:path>
                <a:path w="661670" h="1097280">
                  <a:moveTo>
                    <a:pt x="577316" y="989850"/>
                  </a:moveTo>
                  <a:lnTo>
                    <a:pt x="825" y="409168"/>
                  </a:lnTo>
                  <a:lnTo>
                    <a:pt x="825" y="428917"/>
                  </a:lnTo>
                  <a:lnTo>
                    <a:pt x="569950" y="1002233"/>
                  </a:lnTo>
                  <a:lnTo>
                    <a:pt x="577316" y="989850"/>
                  </a:lnTo>
                  <a:close/>
                </a:path>
                <a:path w="661670" h="1097280">
                  <a:moveTo>
                    <a:pt x="595337" y="373646"/>
                  </a:moveTo>
                  <a:lnTo>
                    <a:pt x="590270" y="363131"/>
                  </a:lnTo>
                  <a:lnTo>
                    <a:pt x="573227" y="331597"/>
                  </a:lnTo>
                  <a:lnTo>
                    <a:pt x="331647" y="87401"/>
                  </a:lnTo>
                  <a:lnTo>
                    <a:pt x="289890" y="65176"/>
                  </a:lnTo>
                  <a:lnTo>
                    <a:pt x="595337" y="373646"/>
                  </a:lnTo>
                  <a:close/>
                </a:path>
                <a:path w="661670" h="1097280">
                  <a:moveTo>
                    <a:pt x="604342" y="935418"/>
                  </a:moveTo>
                  <a:lnTo>
                    <a:pt x="825" y="327469"/>
                  </a:lnTo>
                  <a:lnTo>
                    <a:pt x="0" y="327469"/>
                  </a:lnTo>
                  <a:lnTo>
                    <a:pt x="0" y="346468"/>
                  </a:lnTo>
                  <a:lnTo>
                    <a:pt x="597789" y="948601"/>
                  </a:lnTo>
                  <a:lnTo>
                    <a:pt x="604342" y="935418"/>
                  </a:lnTo>
                  <a:close/>
                </a:path>
                <a:path w="661670" h="1097280">
                  <a:moveTo>
                    <a:pt x="627265" y="876846"/>
                  </a:moveTo>
                  <a:lnTo>
                    <a:pt x="825" y="245021"/>
                  </a:lnTo>
                  <a:lnTo>
                    <a:pt x="825" y="265595"/>
                  </a:lnTo>
                  <a:lnTo>
                    <a:pt x="622350" y="891692"/>
                  </a:lnTo>
                  <a:lnTo>
                    <a:pt x="627265" y="876846"/>
                  </a:lnTo>
                  <a:close/>
                </a:path>
                <a:path w="661670" h="1097280">
                  <a:moveTo>
                    <a:pt x="642010" y="502361"/>
                  </a:moveTo>
                  <a:lnTo>
                    <a:pt x="634644" y="475107"/>
                  </a:lnTo>
                  <a:lnTo>
                    <a:pt x="189166" y="25527"/>
                  </a:lnTo>
                  <a:lnTo>
                    <a:pt x="162140" y="18173"/>
                  </a:lnTo>
                  <a:lnTo>
                    <a:pt x="642010" y="502361"/>
                  </a:lnTo>
                  <a:close/>
                </a:path>
                <a:path w="661670" h="1097280">
                  <a:moveTo>
                    <a:pt x="645287" y="812507"/>
                  </a:moveTo>
                  <a:lnTo>
                    <a:pt x="825" y="163322"/>
                  </a:lnTo>
                  <a:lnTo>
                    <a:pt x="825" y="183146"/>
                  </a:lnTo>
                  <a:lnTo>
                    <a:pt x="641184" y="828179"/>
                  </a:lnTo>
                  <a:lnTo>
                    <a:pt x="645287" y="812507"/>
                  </a:lnTo>
                  <a:close/>
                </a:path>
                <a:path w="661670" h="1097280">
                  <a:moveTo>
                    <a:pt x="656755" y="743216"/>
                  </a:moveTo>
                  <a:lnTo>
                    <a:pt x="825" y="81622"/>
                  </a:lnTo>
                  <a:lnTo>
                    <a:pt x="0" y="81622"/>
                  </a:lnTo>
                  <a:lnTo>
                    <a:pt x="0" y="101447"/>
                  </a:lnTo>
                  <a:lnTo>
                    <a:pt x="654291" y="760539"/>
                  </a:lnTo>
                  <a:lnTo>
                    <a:pt x="656755" y="743216"/>
                  </a:lnTo>
                  <a:close/>
                </a:path>
                <a:path w="661670" h="1097280">
                  <a:moveTo>
                    <a:pt x="658380" y="600506"/>
                  </a:moveTo>
                  <a:lnTo>
                    <a:pt x="655929" y="578269"/>
                  </a:lnTo>
                  <a:lnTo>
                    <a:pt x="85979" y="4127"/>
                  </a:lnTo>
                  <a:lnTo>
                    <a:pt x="63868" y="1651"/>
                  </a:lnTo>
                  <a:lnTo>
                    <a:pt x="658380" y="600506"/>
                  </a:lnTo>
                  <a:close/>
                </a:path>
                <a:path w="661670" h="1097280">
                  <a:moveTo>
                    <a:pt x="661657" y="665670"/>
                  </a:moveTo>
                  <a:lnTo>
                    <a:pt x="825" y="0"/>
                  </a:lnTo>
                  <a:lnTo>
                    <a:pt x="825" y="19824"/>
                  </a:lnTo>
                  <a:lnTo>
                    <a:pt x="661657" y="684644"/>
                  </a:lnTo>
                  <a:lnTo>
                    <a:pt x="661657" y="66567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5">
              <a:extLst>
                <a:ext uri="{FF2B5EF4-FFF2-40B4-BE49-F238E27FC236}">
                  <a16:creationId xmlns:a16="http://schemas.microsoft.com/office/drawing/2014/main" id="{7B843298-35BA-4E28-856E-51107232AE0A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21" y="2445328"/>
              <a:ext cx="225194" cy="249936"/>
            </a:xfrm>
            <a:prstGeom prst="rect">
              <a:avLst/>
            </a:prstGeom>
          </p:spPr>
        </p:pic>
        <p:sp>
          <p:nvSpPr>
            <p:cNvPr id="12" name="object 16">
              <a:extLst>
                <a:ext uri="{FF2B5EF4-FFF2-40B4-BE49-F238E27FC236}">
                  <a16:creationId xmlns:a16="http://schemas.microsoft.com/office/drawing/2014/main" id="{622B2A13-331D-452B-89E1-44C662ACA772}"/>
                </a:ext>
              </a:extLst>
            </p:cNvPr>
            <p:cNvSpPr/>
            <p:nvPr/>
          </p:nvSpPr>
          <p:spPr>
            <a:xfrm>
              <a:off x="5321" y="2036188"/>
              <a:ext cx="473075" cy="486409"/>
            </a:xfrm>
            <a:custGeom>
              <a:avLst/>
              <a:gdLst/>
              <a:ahLst/>
              <a:cxnLst/>
              <a:rect l="l" t="t" r="r" b="b"/>
              <a:pathLst>
                <a:path w="473075" h="486410">
                  <a:moveTo>
                    <a:pt x="0" y="0"/>
                  </a:moveTo>
                  <a:lnTo>
                    <a:pt x="472499" y="475955"/>
                  </a:lnTo>
                  <a:lnTo>
                    <a:pt x="462674" y="485853"/>
                  </a:lnTo>
                  <a:lnTo>
                    <a:pt x="0" y="197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7">
              <a:extLst>
                <a:ext uri="{FF2B5EF4-FFF2-40B4-BE49-F238E27FC236}">
                  <a16:creationId xmlns:a16="http://schemas.microsoft.com/office/drawing/2014/main" id="{EDBCC08B-031A-4D38-B237-10F6E1B0834E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21" y="2608651"/>
              <a:ext cx="95806" cy="102286"/>
            </a:xfrm>
            <a:prstGeom prst="rect">
              <a:avLst/>
            </a:prstGeom>
          </p:spPr>
        </p:pic>
        <p:sp>
          <p:nvSpPr>
            <p:cNvPr id="14" name="object 18">
              <a:extLst>
                <a:ext uri="{FF2B5EF4-FFF2-40B4-BE49-F238E27FC236}">
                  <a16:creationId xmlns:a16="http://schemas.microsoft.com/office/drawing/2014/main" id="{B5F4CED2-8C73-4B1D-A69E-78628E6CB106}"/>
                </a:ext>
              </a:extLst>
            </p:cNvPr>
            <p:cNvSpPr/>
            <p:nvPr/>
          </p:nvSpPr>
          <p:spPr>
            <a:xfrm>
              <a:off x="5321" y="2117851"/>
              <a:ext cx="430530" cy="537210"/>
            </a:xfrm>
            <a:custGeom>
              <a:avLst/>
              <a:gdLst/>
              <a:ahLst/>
              <a:cxnLst/>
              <a:rect l="l" t="t" r="r" b="b"/>
              <a:pathLst>
                <a:path w="430530" h="537210">
                  <a:moveTo>
                    <a:pt x="282511" y="530402"/>
                  </a:moveTo>
                  <a:lnTo>
                    <a:pt x="0" y="245821"/>
                  </a:lnTo>
                  <a:lnTo>
                    <a:pt x="0" y="265620"/>
                  </a:lnTo>
                  <a:lnTo>
                    <a:pt x="269405" y="537006"/>
                  </a:lnTo>
                  <a:lnTo>
                    <a:pt x="273507" y="534530"/>
                  </a:lnTo>
                  <a:lnTo>
                    <a:pt x="278409" y="532879"/>
                  </a:lnTo>
                  <a:lnTo>
                    <a:pt x="282511" y="530402"/>
                  </a:lnTo>
                  <a:close/>
                </a:path>
                <a:path w="430530" h="537210">
                  <a:moveTo>
                    <a:pt x="335737" y="502361"/>
                  </a:moveTo>
                  <a:lnTo>
                    <a:pt x="0" y="164147"/>
                  </a:lnTo>
                  <a:lnTo>
                    <a:pt x="0" y="183959"/>
                  </a:lnTo>
                  <a:lnTo>
                    <a:pt x="323456" y="509778"/>
                  </a:lnTo>
                  <a:lnTo>
                    <a:pt x="335737" y="502361"/>
                  </a:lnTo>
                  <a:close/>
                </a:path>
                <a:path w="430530" h="537210">
                  <a:moveTo>
                    <a:pt x="384873" y="469353"/>
                  </a:moveTo>
                  <a:lnTo>
                    <a:pt x="0" y="81661"/>
                  </a:lnTo>
                  <a:lnTo>
                    <a:pt x="0" y="101460"/>
                  </a:lnTo>
                  <a:lnTo>
                    <a:pt x="373405" y="477608"/>
                  </a:lnTo>
                  <a:lnTo>
                    <a:pt x="377494" y="475132"/>
                  </a:lnTo>
                  <a:lnTo>
                    <a:pt x="380784" y="471843"/>
                  </a:lnTo>
                  <a:lnTo>
                    <a:pt x="384873" y="469353"/>
                  </a:lnTo>
                  <a:close/>
                </a:path>
                <a:path w="430530" h="537210">
                  <a:moveTo>
                    <a:pt x="429907" y="433070"/>
                  </a:moveTo>
                  <a:lnTo>
                    <a:pt x="0" y="0"/>
                  </a:lnTo>
                  <a:lnTo>
                    <a:pt x="0" y="19799"/>
                  </a:lnTo>
                  <a:lnTo>
                    <a:pt x="419265" y="442137"/>
                  </a:lnTo>
                  <a:lnTo>
                    <a:pt x="422541" y="438848"/>
                  </a:lnTo>
                  <a:lnTo>
                    <a:pt x="426631" y="436359"/>
                  </a:lnTo>
                  <a:lnTo>
                    <a:pt x="429907" y="43307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5" name="object 2">
            <a:extLst>
              <a:ext uri="{FF2B5EF4-FFF2-40B4-BE49-F238E27FC236}">
                <a16:creationId xmlns:a16="http://schemas.microsoft.com/office/drawing/2014/main" id="{156DFC34-809D-4E6F-992D-1B65DEC96BFE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54608" y="1737360"/>
            <a:ext cx="2542031" cy="2513076"/>
          </a:xfrm>
          <a:prstGeom prst="rect">
            <a:avLst/>
          </a:prstGeom>
        </p:spPr>
      </p:pic>
      <p:pic>
        <p:nvPicPr>
          <p:cNvPr id="16" name="object 3">
            <a:extLst>
              <a:ext uri="{FF2B5EF4-FFF2-40B4-BE49-F238E27FC236}">
                <a16:creationId xmlns:a16="http://schemas.microsoft.com/office/drawing/2014/main" id="{F6C9C145-71EF-4D20-9A88-BA125963DA53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076700" y="1737360"/>
            <a:ext cx="2542031" cy="2513076"/>
          </a:xfrm>
          <a:prstGeom prst="rect">
            <a:avLst/>
          </a:prstGeom>
        </p:spPr>
      </p:pic>
      <p:pic>
        <p:nvPicPr>
          <p:cNvPr id="17" name="object 4">
            <a:extLst>
              <a:ext uri="{FF2B5EF4-FFF2-40B4-BE49-F238E27FC236}">
                <a16:creationId xmlns:a16="http://schemas.microsoft.com/office/drawing/2014/main" id="{A391E299-22B6-41FB-8CE9-EE16EC838EC4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54608" y="3938015"/>
            <a:ext cx="2542031" cy="1379220"/>
          </a:xfrm>
          <a:prstGeom prst="rect">
            <a:avLst/>
          </a:prstGeom>
        </p:spPr>
      </p:pic>
      <p:pic>
        <p:nvPicPr>
          <p:cNvPr id="18" name="object 11">
            <a:extLst>
              <a:ext uri="{FF2B5EF4-FFF2-40B4-BE49-F238E27FC236}">
                <a16:creationId xmlns:a16="http://schemas.microsoft.com/office/drawing/2014/main" id="{CB24B39B-3AF5-4048-A59E-2A605736B93E}"/>
              </a:ext>
            </a:extLst>
          </p:cNvPr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076700" y="3938015"/>
            <a:ext cx="2542031" cy="137922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BFFF8D6-82DE-416D-85D9-CBEA9933D976}"/>
              </a:ext>
            </a:extLst>
          </p:cNvPr>
          <p:cNvSpPr txBox="1"/>
          <p:nvPr/>
        </p:nvSpPr>
        <p:spPr>
          <a:xfrm>
            <a:off x="3345180" y="445231"/>
            <a:ext cx="75305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4000" dirty="0">
                <a:solidFill>
                  <a:schemeClr val="bg1"/>
                </a:solidFill>
              </a:rPr>
              <a:t>تکنیک های مورد استفاده در </a:t>
            </a:r>
            <a:r>
              <a:rPr lang="en-US" sz="4000" dirty="0">
                <a:solidFill>
                  <a:schemeClr val="bg1"/>
                </a:solidFill>
                <a:latin typeface="Montserrat SemiBold" panose="00000700000000000000" pitchFamily="2" charset="0"/>
              </a:rPr>
              <a:t>NLP</a:t>
            </a:r>
            <a:endParaRPr lang="en-US" sz="4000" b="1" dirty="0">
              <a:solidFill>
                <a:schemeClr val="bg1"/>
              </a:solidFill>
              <a:latin typeface="Montserrat SemiBold" panose="00000700000000000000" pitchFamily="2" charset="0"/>
              <a:ea typeface="Open Sans ExtraBold" panose="020B0906030804020204" pitchFamily="34" charset="0"/>
              <a:cs typeface="Poppins" panose="00000500000000000000" pitchFamily="2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8C313B7-494A-4F7D-841B-123AAE0DCAAE}"/>
              </a:ext>
            </a:extLst>
          </p:cNvPr>
          <p:cNvSpPr txBox="1"/>
          <p:nvPr/>
        </p:nvSpPr>
        <p:spPr>
          <a:xfrm>
            <a:off x="7784129" y="1206597"/>
            <a:ext cx="3650723" cy="22224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 rt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bg1"/>
                </a:solidFill>
              </a:rPr>
              <a:t>دو تکنیک کلی در </a:t>
            </a:r>
            <a:r>
              <a:rPr lang="en-US" dirty="0">
                <a:solidFill>
                  <a:schemeClr val="bg1"/>
                </a:solidFill>
              </a:rPr>
              <a:t>NLP</a:t>
            </a:r>
            <a:r>
              <a:rPr lang="fa-IR" dirty="0">
                <a:solidFill>
                  <a:schemeClr val="bg1"/>
                </a:solidFill>
              </a:rPr>
              <a:t> وجود دارد.</a:t>
            </a:r>
          </a:p>
          <a:p>
            <a:pPr marL="285750" indent="-285750" algn="r" rt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bg1"/>
                </a:solidFill>
              </a:rPr>
              <a:t>برخی به طور مستقیم و برخی به طور زیر تکلیف در کمک به حل مسائل بزرگتر عمل می کنند.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FAEAAC5-6913-465E-AB60-E99D185C7146}"/>
              </a:ext>
            </a:extLst>
          </p:cNvPr>
          <p:cNvSpPr txBox="1"/>
          <p:nvPr/>
        </p:nvSpPr>
        <p:spPr>
          <a:xfrm>
            <a:off x="1281683" y="4160690"/>
            <a:ext cx="2087880" cy="7961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>
              <a:lnSpc>
                <a:spcPct val="150000"/>
              </a:lnSpc>
            </a:pPr>
            <a:r>
              <a:rPr lang="fa-IR" b="1" dirty="0">
                <a:solidFill>
                  <a:schemeClr val="bg1"/>
                </a:solidFill>
              </a:rPr>
              <a:t>آنالیز معنایی</a:t>
            </a:r>
          </a:p>
          <a:p>
            <a:pPr algn="ctr" rtl="1">
              <a:lnSpc>
                <a:spcPct val="150000"/>
              </a:lnSpc>
            </a:pPr>
            <a:r>
              <a:rPr lang="fa-IR" sz="1400" dirty="0">
                <a:solidFill>
                  <a:schemeClr val="bg1"/>
                </a:solidFill>
              </a:rPr>
              <a:t>مطالعه معنای واژگان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4945771-2BB5-46D4-9247-95CBAC716DB5}"/>
              </a:ext>
            </a:extLst>
          </p:cNvPr>
          <p:cNvSpPr txBox="1"/>
          <p:nvPr/>
        </p:nvSpPr>
        <p:spPr>
          <a:xfrm>
            <a:off x="4303775" y="4160690"/>
            <a:ext cx="2087880" cy="7961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>
              <a:lnSpc>
                <a:spcPct val="150000"/>
              </a:lnSpc>
            </a:pPr>
            <a:r>
              <a:rPr lang="fa-IR" b="1" dirty="0">
                <a:solidFill>
                  <a:schemeClr val="bg1"/>
                </a:solidFill>
              </a:rPr>
              <a:t>آنالیز نحوی</a:t>
            </a:r>
          </a:p>
          <a:p>
            <a:pPr algn="ctr" rtl="1">
              <a:lnSpc>
                <a:spcPct val="150000"/>
              </a:lnSpc>
            </a:pPr>
            <a:r>
              <a:rPr lang="fa-IR" sz="1400" dirty="0">
                <a:solidFill>
                  <a:schemeClr val="bg1"/>
                </a:solidFill>
              </a:rPr>
              <a:t>مطالعه قواعد واژگان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5766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4CD9D070-5CA0-483A-8221-32D3F053254B}"/>
              </a:ext>
            </a:extLst>
          </p:cNvPr>
          <p:cNvSpPr/>
          <p:nvPr/>
        </p:nvSpPr>
        <p:spPr>
          <a:xfrm>
            <a:off x="7732695" y="4057185"/>
            <a:ext cx="737750" cy="737748"/>
          </a:xfrm>
          <a:custGeom>
            <a:avLst/>
            <a:gdLst>
              <a:gd name="connsiteX0" fmla="*/ 917575 w 917575"/>
              <a:gd name="connsiteY0" fmla="*/ 458788 h 917575"/>
              <a:gd name="connsiteX1" fmla="*/ 458788 w 917575"/>
              <a:gd name="connsiteY1" fmla="*/ 917575 h 917575"/>
              <a:gd name="connsiteX2" fmla="*/ 0 w 917575"/>
              <a:gd name="connsiteY2" fmla="*/ 458788 h 917575"/>
              <a:gd name="connsiteX3" fmla="*/ 458788 w 917575"/>
              <a:gd name="connsiteY3" fmla="*/ 0 h 917575"/>
              <a:gd name="connsiteX4" fmla="*/ 917575 w 917575"/>
              <a:gd name="connsiteY4" fmla="*/ 458788 h 917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7575" h="917575">
                <a:moveTo>
                  <a:pt x="917575" y="458788"/>
                </a:moveTo>
                <a:cubicBezTo>
                  <a:pt x="917575" y="712169"/>
                  <a:pt x="712169" y="917575"/>
                  <a:pt x="458788" y="917575"/>
                </a:cubicBezTo>
                <a:cubicBezTo>
                  <a:pt x="205406" y="917575"/>
                  <a:pt x="0" y="712169"/>
                  <a:pt x="0" y="458788"/>
                </a:cubicBezTo>
                <a:cubicBezTo>
                  <a:pt x="0" y="205406"/>
                  <a:pt x="205406" y="0"/>
                  <a:pt x="458788" y="0"/>
                </a:cubicBezTo>
                <a:cubicBezTo>
                  <a:pt x="712169" y="0"/>
                  <a:pt x="917575" y="205406"/>
                  <a:pt x="917575" y="458788"/>
                </a:cubicBezTo>
                <a:close/>
              </a:path>
            </a:pathLst>
          </a:custGeom>
          <a:solidFill>
            <a:schemeClr val="accent1"/>
          </a:solidFill>
          <a:ln w="13063" cap="flat">
            <a:noFill/>
            <a:prstDash val="solid"/>
            <a:miter/>
          </a:ln>
        </p:spPr>
        <p:txBody>
          <a:bodyPr rtlCol="0" anchor="ctr"/>
          <a:lstStyle/>
          <a:p>
            <a:endParaRPr lang="en-ID"/>
          </a:p>
        </p:txBody>
      </p:sp>
      <p:grpSp>
        <p:nvGrpSpPr>
          <p:cNvPr id="50" name="Graphic 19">
            <a:extLst>
              <a:ext uri="{FF2B5EF4-FFF2-40B4-BE49-F238E27FC236}">
                <a16:creationId xmlns:a16="http://schemas.microsoft.com/office/drawing/2014/main" id="{EC7D0A18-2C3C-4582-8AFF-3FAA9376D31F}"/>
              </a:ext>
            </a:extLst>
          </p:cNvPr>
          <p:cNvGrpSpPr/>
          <p:nvPr/>
        </p:nvGrpSpPr>
        <p:grpSpPr>
          <a:xfrm>
            <a:off x="11233875" y="622486"/>
            <a:ext cx="353377" cy="353377"/>
            <a:chOff x="11233875" y="520724"/>
            <a:chExt cx="353377" cy="353377"/>
          </a:xfrm>
          <a:solidFill>
            <a:schemeClr val="bg1"/>
          </a:solidFill>
        </p:grpSpPr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2973337C-CE18-4BF8-8A4F-5E14BED660EA}"/>
                </a:ext>
              </a:extLst>
            </p:cNvPr>
            <p:cNvSpPr/>
            <p:nvPr/>
          </p:nvSpPr>
          <p:spPr>
            <a:xfrm>
              <a:off x="11233875" y="582636"/>
              <a:ext cx="51435" cy="230505"/>
            </a:xfrm>
            <a:custGeom>
              <a:avLst/>
              <a:gdLst>
                <a:gd name="connsiteX0" fmla="*/ 25718 w 51435"/>
                <a:gd name="connsiteY0" fmla="*/ 0 h 230505"/>
                <a:gd name="connsiteX1" fmla="*/ 0 w 51435"/>
                <a:gd name="connsiteY1" fmla="*/ 25717 h 230505"/>
                <a:gd name="connsiteX2" fmla="*/ 0 w 51435"/>
                <a:gd name="connsiteY2" fmla="*/ 204788 h 230505"/>
                <a:gd name="connsiteX3" fmla="*/ 25718 w 51435"/>
                <a:gd name="connsiteY3" fmla="*/ 230505 h 230505"/>
                <a:gd name="connsiteX4" fmla="*/ 51435 w 51435"/>
                <a:gd name="connsiteY4" fmla="*/ 204788 h 230505"/>
                <a:gd name="connsiteX5" fmla="*/ 51435 w 51435"/>
                <a:gd name="connsiteY5" fmla="*/ 25717 h 230505"/>
                <a:gd name="connsiteX6" fmla="*/ 25718 w 51435"/>
                <a:gd name="connsiteY6" fmla="*/ 0 h 230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435" h="230505">
                  <a:moveTo>
                    <a:pt x="25718" y="0"/>
                  </a:moveTo>
                  <a:cubicBezTo>
                    <a:pt x="11430" y="0"/>
                    <a:pt x="0" y="11430"/>
                    <a:pt x="0" y="25717"/>
                  </a:cubicBezTo>
                  <a:lnTo>
                    <a:pt x="0" y="204788"/>
                  </a:lnTo>
                  <a:cubicBezTo>
                    <a:pt x="0" y="219075"/>
                    <a:pt x="11430" y="230505"/>
                    <a:pt x="25718" y="230505"/>
                  </a:cubicBezTo>
                  <a:cubicBezTo>
                    <a:pt x="40005" y="230505"/>
                    <a:pt x="51435" y="219075"/>
                    <a:pt x="51435" y="204788"/>
                  </a:cubicBezTo>
                  <a:lnTo>
                    <a:pt x="51435" y="25717"/>
                  </a:lnTo>
                  <a:cubicBezTo>
                    <a:pt x="51435" y="11430"/>
                    <a:pt x="40005" y="0"/>
                    <a:pt x="25718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421FBE65-8AD1-4E66-A141-E8BBCC820910}"/>
                </a:ext>
              </a:extLst>
            </p:cNvPr>
            <p:cNvSpPr/>
            <p:nvPr/>
          </p:nvSpPr>
          <p:spPr>
            <a:xfrm>
              <a:off x="11434852" y="582636"/>
              <a:ext cx="51434" cy="230505"/>
            </a:xfrm>
            <a:custGeom>
              <a:avLst/>
              <a:gdLst>
                <a:gd name="connsiteX0" fmla="*/ 25717 w 51434"/>
                <a:gd name="connsiteY0" fmla="*/ 0 h 230505"/>
                <a:gd name="connsiteX1" fmla="*/ 0 w 51434"/>
                <a:gd name="connsiteY1" fmla="*/ 25717 h 230505"/>
                <a:gd name="connsiteX2" fmla="*/ 0 w 51434"/>
                <a:gd name="connsiteY2" fmla="*/ 204788 h 230505"/>
                <a:gd name="connsiteX3" fmla="*/ 25717 w 51434"/>
                <a:gd name="connsiteY3" fmla="*/ 230505 h 230505"/>
                <a:gd name="connsiteX4" fmla="*/ 51435 w 51434"/>
                <a:gd name="connsiteY4" fmla="*/ 204788 h 230505"/>
                <a:gd name="connsiteX5" fmla="*/ 51435 w 51434"/>
                <a:gd name="connsiteY5" fmla="*/ 25717 h 230505"/>
                <a:gd name="connsiteX6" fmla="*/ 25717 w 51434"/>
                <a:gd name="connsiteY6" fmla="*/ 0 h 230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434" h="230505">
                  <a:moveTo>
                    <a:pt x="25717" y="0"/>
                  </a:moveTo>
                  <a:cubicBezTo>
                    <a:pt x="11430" y="0"/>
                    <a:pt x="0" y="11430"/>
                    <a:pt x="0" y="25717"/>
                  </a:cubicBezTo>
                  <a:lnTo>
                    <a:pt x="0" y="204788"/>
                  </a:lnTo>
                  <a:cubicBezTo>
                    <a:pt x="0" y="219075"/>
                    <a:pt x="11430" y="230505"/>
                    <a:pt x="25717" y="230505"/>
                  </a:cubicBezTo>
                  <a:cubicBezTo>
                    <a:pt x="40005" y="230505"/>
                    <a:pt x="51435" y="219075"/>
                    <a:pt x="51435" y="204788"/>
                  </a:cubicBezTo>
                  <a:lnTo>
                    <a:pt x="51435" y="25717"/>
                  </a:lnTo>
                  <a:cubicBezTo>
                    <a:pt x="51435" y="11430"/>
                    <a:pt x="40005" y="0"/>
                    <a:pt x="2571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3E183083-7D3E-4763-BB72-F9CF377793CB}"/>
                </a:ext>
              </a:extLst>
            </p:cNvPr>
            <p:cNvSpPr/>
            <p:nvPr/>
          </p:nvSpPr>
          <p:spPr>
            <a:xfrm>
              <a:off x="11535817" y="630261"/>
              <a:ext cx="51434" cy="134302"/>
            </a:xfrm>
            <a:custGeom>
              <a:avLst/>
              <a:gdLst>
                <a:gd name="connsiteX0" fmla="*/ 25718 w 51434"/>
                <a:gd name="connsiteY0" fmla="*/ 0 h 134302"/>
                <a:gd name="connsiteX1" fmla="*/ 0 w 51434"/>
                <a:gd name="connsiteY1" fmla="*/ 25717 h 134302"/>
                <a:gd name="connsiteX2" fmla="*/ 0 w 51434"/>
                <a:gd name="connsiteY2" fmla="*/ 108585 h 134302"/>
                <a:gd name="connsiteX3" fmla="*/ 25718 w 51434"/>
                <a:gd name="connsiteY3" fmla="*/ 134303 h 134302"/>
                <a:gd name="connsiteX4" fmla="*/ 51435 w 51434"/>
                <a:gd name="connsiteY4" fmla="*/ 108585 h 134302"/>
                <a:gd name="connsiteX5" fmla="*/ 51435 w 51434"/>
                <a:gd name="connsiteY5" fmla="*/ 25717 h 134302"/>
                <a:gd name="connsiteX6" fmla="*/ 25718 w 51434"/>
                <a:gd name="connsiteY6" fmla="*/ 0 h 134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434" h="134302">
                  <a:moveTo>
                    <a:pt x="25718" y="0"/>
                  </a:moveTo>
                  <a:cubicBezTo>
                    <a:pt x="11430" y="0"/>
                    <a:pt x="0" y="11430"/>
                    <a:pt x="0" y="25717"/>
                  </a:cubicBezTo>
                  <a:lnTo>
                    <a:pt x="0" y="108585"/>
                  </a:lnTo>
                  <a:cubicBezTo>
                    <a:pt x="0" y="122873"/>
                    <a:pt x="11430" y="134303"/>
                    <a:pt x="25718" y="134303"/>
                  </a:cubicBezTo>
                  <a:cubicBezTo>
                    <a:pt x="40005" y="134303"/>
                    <a:pt x="51435" y="122873"/>
                    <a:pt x="51435" y="108585"/>
                  </a:cubicBezTo>
                  <a:lnTo>
                    <a:pt x="51435" y="25717"/>
                  </a:lnTo>
                  <a:cubicBezTo>
                    <a:pt x="51435" y="11430"/>
                    <a:pt x="40005" y="0"/>
                    <a:pt x="25718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77BF7A1F-7DC0-4FE0-9FF8-3ACDBC7AD5BB}"/>
                </a:ext>
              </a:extLst>
            </p:cNvPr>
            <p:cNvSpPr/>
            <p:nvPr/>
          </p:nvSpPr>
          <p:spPr>
            <a:xfrm>
              <a:off x="11334840" y="520724"/>
              <a:ext cx="51434" cy="353377"/>
            </a:xfrm>
            <a:custGeom>
              <a:avLst/>
              <a:gdLst>
                <a:gd name="connsiteX0" fmla="*/ 25717 w 51434"/>
                <a:gd name="connsiteY0" fmla="*/ 0 h 353377"/>
                <a:gd name="connsiteX1" fmla="*/ 0 w 51434"/>
                <a:gd name="connsiteY1" fmla="*/ 25718 h 353377"/>
                <a:gd name="connsiteX2" fmla="*/ 0 w 51434"/>
                <a:gd name="connsiteY2" fmla="*/ 327660 h 353377"/>
                <a:gd name="connsiteX3" fmla="*/ 25717 w 51434"/>
                <a:gd name="connsiteY3" fmla="*/ 353378 h 353377"/>
                <a:gd name="connsiteX4" fmla="*/ 51435 w 51434"/>
                <a:gd name="connsiteY4" fmla="*/ 327660 h 353377"/>
                <a:gd name="connsiteX5" fmla="*/ 51435 w 51434"/>
                <a:gd name="connsiteY5" fmla="*/ 25718 h 353377"/>
                <a:gd name="connsiteX6" fmla="*/ 25717 w 51434"/>
                <a:gd name="connsiteY6" fmla="*/ 0 h 353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434" h="353377">
                  <a:moveTo>
                    <a:pt x="25717" y="0"/>
                  </a:moveTo>
                  <a:cubicBezTo>
                    <a:pt x="11430" y="0"/>
                    <a:pt x="0" y="11430"/>
                    <a:pt x="0" y="25718"/>
                  </a:cubicBezTo>
                  <a:lnTo>
                    <a:pt x="0" y="327660"/>
                  </a:lnTo>
                  <a:cubicBezTo>
                    <a:pt x="0" y="341948"/>
                    <a:pt x="11430" y="353378"/>
                    <a:pt x="25717" y="353378"/>
                  </a:cubicBezTo>
                  <a:cubicBezTo>
                    <a:pt x="40005" y="353378"/>
                    <a:pt x="51435" y="341948"/>
                    <a:pt x="51435" y="327660"/>
                  </a:cubicBezTo>
                  <a:lnTo>
                    <a:pt x="51435" y="25718"/>
                  </a:lnTo>
                  <a:cubicBezTo>
                    <a:pt x="51435" y="11430"/>
                    <a:pt x="39052" y="0"/>
                    <a:pt x="2571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</p:grpSp>
      <p:grpSp>
        <p:nvGrpSpPr>
          <p:cNvPr id="9" name="object 6">
            <a:extLst>
              <a:ext uri="{FF2B5EF4-FFF2-40B4-BE49-F238E27FC236}">
                <a16:creationId xmlns:a16="http://schemas.microsoft.com/office/drawing/2014/main" id="{C7E14ADF-15E3-4E0D-8F33-8850CFC3C9BB}"/>
              </a:ext>
            </a:extLst>
          </p:cNvPr>
          <p:cNvGrpSpPr/>
          <p:nvPr/>
        </p:nvGrpSpPr>
        <p:grpSpPr>
          <a:xfrm>
            <a:off x="4501" y="5339885"/>
            <a:ext cx="661670" cy="1329055"/>
            <a:chOff x="4501" y="5339885"/>
            <a:chExt cx="661670" cy="1329055"/>
          </a:xfrm>
        </p:grpSpPr>
        <p:sp>
          <p:nvSpPr>
            <p:cNvPr id="10" name="object 7">
              <a:extLst>
                <a:ext uri="{FF2B5EF4-FFF2-40B4-BE49-F238E27FC236}">
                  <a16:creationId xmlns:a16="http://schemas.microsoft.com/office/drawing/2014/main" id="{840981C0-F201-43C5-A2B7-3EF712B2E22E}"/>
                </a:ext>
              </a:extLst>
            </p:cNvPr>
            <p:cNvSpPr/>
            <p:nvPr/>
          </p:nvSpPr>
          <p:spPr>
            <a:xfrm>
              <a:off x="4495" y="5339892"/>
              <a:ext cx="661670" cy="1097280"/>
            </a:xfrm>
            <a:custGeom>
              <a:avLst/>
              <a:gdLst/>
              <a:ahLst/>
              <a:cxnLst/>
              <a:rect l="l" t="t" r="r" b="b"/>
              <a:pathLst>
                <a:path w="661670" h="1097279">
                  <a:moveTo>
                    <a:pt x="510984" y="1086358"/>
                  </a:moveTo>
                  <a:lnTo>
                    <a:pt x="825" y="572490"/>
                  </a:lnTo>
                  <a:lnTo>
                    <a:pt x="0" y="572490"/>
                  </a:lnTo>
                  <a:lnTo>
                    <a:pt x="0" y="591413"/>
                  </a:lnTo>
                  <a:lnTo>
                    <a:pt x="501980" y="1097089"/>
                  </a:lnTo>
                  <a:lnTo>
                    <a:pt x="505256" y="1093787"/>
                  </a:lnTo>
                  <a:lnTo>
                    <a:pt x="507707" y="1089660"/>
                  </a:lnTo>
                  <a:lnTo>
                    <a:pt x="510984" y="1086358"/>
                  </a:lnTo>
                  <a:close/>
                </a:path>
                <a:path w="661670" h="1097279">
                  <a:moveTo>
                    <a:pt x="546201" y="1040168"/>
                  </a:moveTo>
                  <a:lnTo>
                    <a:pt x="825" y="490791"/>
                  </a:lnTo>
                  <a:lnTo>
                    <a:pt x="825" y="510616"/>
                  </a:lnTo>
                  <a:lnTo>
                    <a:pt x="538010" y="1051725"/>
                  </a:lnTo>
                  <a:lnTo>
                    <a:pt x="540473" y="1047597"/>
                  </a:lnTo>
                  <a:lnTo>
                    <a:pt x="543737" y="1044295"/>
                  </a:lnTo>
                  <a:lnTo>
                    <a:pt x="546201" y="1040168"/>
                  </a:lnTo>
                  <a:close/>
                </a:path>
                <a:path w="661670" h="1097279">
                  <a:moveTo>
                    <a:pt x="577316" y="989850"/>
                  </a:moveTo>
                  <a:lnTo>
                    <a:pt x="825" y="409168"/>
                  </a:lnTo>
                  <a:lnTo>
                    <a:pt x="825" y="428917"/>
                  </a:lnTo>
                  <a:lnTo>
                    <a:pt x="569950" y="1002233"/>
                  </a:lnTo>
                  <a:lnTo>
                    <a:pt x="577316" y="989850"/>
                  </a:lnTo>
                  <a:close/>
                </a:path>
                <a:path w="661670" h="1097279">
                  <a:moveTo>
                    <a:pt x="595337" y="373646"/>
                  </a:moveTo>
                  <a:lnTo>
                    <a:pt x="590270" y="363131"/>
                  </a:lnTo>
                  <a:lnTo>
                    <a:pt x="573227" y="331597"/>
                  </a:lnTo>
                  <a:lnTo>
                    <a:pt x="331647" y="87401"/>
                  </a:lnTo>
                  <a:lnTo>
                    <a:pt x="289890" y="65176"/>
                  </a:lnTo>
                  <a:lnTo>
                    <a:pt x="595337" y="373646"/>
                  </a:lnTo>
                  <a:close/>
                </a:path>
                <a:path w="661670" h="1097279">
                  <a:moveTo>
                    <a:pt x="604342" y="935418"/>
                  </a:moveTo>
                  <a:lnTo>
                    <a:pt x="825" y="327469"/>
                  </a:lnTo>
                  <a:lnTo>
                    <a:pt x="0" y="327469"/>
                  </a:lnTo>
                  <a:lnTo>
                    <a:pt x="0" y="346468"/>
                  </a:lnTo>
                  <a:lnTo>
                    <a:pt x="597789" y="948601"/>
                  </a:lnTo>
                  <a:lnTo>
                    <a:pt x="604342" y="935418"/>
                  </a:lnTo>
                  <a:close/>
                </a:path>
                <a:path w="661670" h="1097279">
                  <a:moveTo>
                    <a:pt x="627265" y="876846"/>
                  </a:moveTo>
                  <a:lnTo>
                    <a:pt x="825" y="245021"/>
                  </a:lnTo>
                  <a:lnTo>
                    <a:pt x="825" y="265595"/>
                  </a:lnTo>
                  <a:lnTo>
                    <a:pt x="622350" y="891692"/>
                  </a:lnTo>
                  <a:lnTo>
                    <a:pt x="627265" y="876846"/>
                  </a:lnTo>
                  <a:close/>
                </a:path>
                <a:path w="661670" h="1097279">
                  <a:moveTo>
                    <a:pt x="642010" y="502361"/>
                  </a:moveTo>
                  <a:lnTo>
                    <a:pt x="634644" y="475107"/>
                  </a:lnTo>
                  <a:lnTo>
                    <a:pt x="189166" y="25527"/>
                  </a:lnTo>
                  <a:lnTo>
                    <a:pt x="162140" y="18173"/>
                  </a:lnTo>
                  <a:lnTo>
                    <a:pt x="642010" y="502361"/>
                  </a:lnTo>
                  <a:close/>
                </a:path>
                <a:path w="661670" h="1097279">
                  <a:moveTo>
                    <a:pt x="645287" y="812507"/>
                  </a:moveTo>
                  <a:lnTo>
                    <a:pt x="825" y="163322"/>
                  </a:lnTo>
                  <a:lnTo>
                    <a:pt x="825" y="183146"/>
                  </a:lnTo>
                  <a:lnTo>
                    <a:pt x="641184" y="828179"/>
                  </a:lnTo>
                  <a:lnTo>
                    <a:pt x="645287" y="812507"/>
                  </a:lnTo>
                  <a:close/>
                </a:path>
                <a:path w="661670" h="1097279">
                  <a:moveTo>
                    <a:pt x="656755" y="743216"/>
                  </a:moveTo>
                  <a:lnTo>
                    <a:pt x="825" y="81622"/>
                  </a:lnTo>
                  <a:lnTo>
                    <a:pt x="0" y="81622"/>
                  </a:lnTo>
                  <a:lnTo>
                    <a:pt x="0" y="101447"/>
                  </a:lnTo>
                  <a:lnTo>
                    <a:pt x="654291" y="760539"/>
                  </a:lnTo>
                  <a:lnTo>
                    <a:pt x="656755" y="743216"/>
                  </a:lnTo>
                  <a:close/>
                </a:path>
                <a:path w="661670" h="1097279">
                  <a:moveTo>
                    <a:pt x="658380" y="600506"/>
                  </a:moveTo>
                  <a:lnTo>
                    <a:pt x="655929" y="578269"/>
                  </a:lnTo>
                  <a:lnTo>
                    <a:pt x="85979" y="4127"/>
                  </a:lnTo>
                  <a:lnTo>
                    <a:pt x="63868" y="1651"/>
                  </a:lnTo>
                  <a:lnTo>
                    <a:pt x="658380" y="600506"/>
                  </a:lnTo>
                  <a:close/>
                </a:path>
                <a:path w="661670" h="1097279">
                  <a:moveTo>
                    <a:pt x="661657" y="665670"/>
                  </a:moveTo>
                  <a:lnTo>
                    <a:pt x="825" y="0"/>
                  </a:lnTo>
                  <a:lnTo>
                    <a:pt x="825" y="19824"/>
                  </a:lnTo>
                  <a:lnTo>
                    <a:pt x="661657" y="684644"/>
                  </a:lnTo>
                  <a:lnTo>
                    <a:pt x="661657" y="66567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8">
              <a:extLst>
                <a:ext uri="{FF2B5EF4-FFF2-40B4-BE49-F238E27FC236}">
                  <a16:creationId xmlns:a16="http://schemas.microsoft.com/office/drawing/2014/main" id="{69B6EEE7-6D14-49BC-826F-E7BBA7E4FAE3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21" y="6403156"/>
              <a:ext cx="225194" cy="249936"/>
            </a:xfrm>
            <a:prstGeom prst="rect">
              <a:avLst/>
            </a:prstGeom>
          </p:spPr>
        </p:pic>
        <p:sp>
          <p:nvSpPr>
            <p:cNvPr id="12" name="object 9">
              <a:extLst>
                <a:ext uri="{FF2B5EF4-FFF2-40B4-BE49-F238E27FC236}">
                  <a16:creationId xmlns:a16="http://schemas.microsoft.com/office/drawing/2014/main" id="{00C57F12-70C7-41C5-8049-76812CA5DCEB}"/>
                </a:ext>
              </a:extLst>
            </p:cNvPr>
            <p:cNvSpPr/>
            <p:nvPr/>
          </p:nvSpPr>
          <p:spPr>
            <a:xfrm>
              <a:off x="5321" y="5994016"/>
              <a:ext cx="473075" cy="486409"/>
            </a:xfrm>
            <a:custGeom>
              <a:avLst/>
              <a:gdLst/>
              <a:ahLst/>
              <a:cxnLst/>
              <a:rect l="l" t="t" r="r" b="b"/>
              <a:pathLst>
                <a:path w="473075" h="486410">
                  <a:moveTo>
                    <a:pt x="0" y="0"/>
                  </a:moveTo>
                  <a:lnTo>
                    <a:pt x="472499" y="475955"/>
                  </a:lnTo>
                  <a:lnTo>
                    <a:pt x="462674" y="485853"/>
                  </a:lnTo>
                  <a:lnTo>
                    <a:pt x="0" y="197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0">
              <a:extLst>
                <a:ext uri="{FF2B5EF4-FFF2-40B4-BE49-F238E27FC236}">
                  <a16:creationId xmlns:a16="http://schemas.microsoft.com/office/drawing/2014/main" id="{6708EA5F-E4F7-4782-B9E6-AF52CE4933A1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21" y="6566479"/>
              <a:ext cx="95806" cy="102286"/>
            </a:xfrm>
            <a:prstGeom prst="rect">
              <a:avLst/>
            </a:prstGeom>
          </p:spPr>
        </p:pic>
        <p:sp>
          <p:nvSpPr>
            <p:cNvPr id="14" name="object 11">
              <a:extLst>
                <a:ext uri="{FF2B5EF4-FFF2-40B4-BE49-F238E27FC236}">
                  <a16:creationId xmlns:a16="http://schemas.microsoft.com/office/drawing/2014/main" id="{BCC56E0A-7453-4DC2-94DA-DE99EDBED389}"/>
                </a:ext>
              </a:extLst>
            </p:cNvPr>
            <p:cNvSpPr/>
            <p:nvPr/>
          </p:nvSpPr>
          <p:spPr>
            <a:xfrm>
              <a:off x="5321" y="6075679"/>
              <a:ext cx="430530" cy="537210"/>
            </a:xfrm>
            <a:custGeom>
              <a:avLst/>
              <a:gdLst/>
              <a:ahLst/>
              <a:cxnLst/>
              <a:rect l="l" t="t" r="r" b="b"/>
              <a:pathLst>
                <a:path w="430530" h="537209">
                  <a:moveTo>
                    <a:pt x="282511" y="530402"/>
                  </a:moveTo>
                  <a:lnTo>
                    <a:pt x="0" y="245821"/>
                  </a:lnTo>
                  <a:lnTo>
                    <a:pt x="0" y="265620"/>
                  </a:lnTo>
                  <a:lnTo>
                    <a:pt x="269405" y="537006"/>
                  </a:lnTo>
                  <a:lnTo>
                    <a:pt x="273507" y="534530"/>
                  </a:lnTo>
                  <a:lnTo>
                    <a:pt x="278409" y="532879"/>
                  </a:lnTo>
                  <a:lnTo>
                    <a:pt x="282511" y="530402"/>
                  </a:lnTo>
                  <a:close/>
                </a:path>
                <a:path w="430530" h="537209">
                  <a:moveTo>
                    <a:pt x="335737" y="502361"/>
                  </a:moveTo>
                  <a:lnTo>
                    <a:pt x="0" y="164147"/>
                  </a:lnTo>
                  <a:lnTo>
                    <a:pt x="0" y="183959"/>
                  </a:lnTo>
                  <a:lnTo>
                    <a:pt x="323456" y="509778"/>
                  </a:lnTo>
                  <a:lnTo>
                    <a:pt x="335737" y="502361"/>
                  </a:lnTo>
                  <a:close/>
                </a:path>
                <a:path w="430530" h="537209">
                  <a:moveTo>
                    <a:pt x="384873" y="469353"/>
                  </a:moveTo>
                  <a:lnTo>
                    <a:pt x="0" y="81661"/>
                  </a:lnTo>
                  <a:lnTo>
                    <a:pt x="0" y="101460"/>
                  </a:lnTo>
                  <a:lnTo>
                    <a:pt x="373405" y="477608"/>
                  </a:lnTo>
                  <a:lnTo>
                    <a:pt x="377494" y="475132"/>
                  </a:lnTo>
                  <a:lnTo>
                    <a:pt x="380784" y="471843"/>
                  </a:lnTo>
                  <a:lnTo>
                    <a:pt x="384873" y="469353"/>
                  </a:lnTo>
                  <a:close/>
                </a:path>
                <a:path w="430530" h="537209">
                  <a:moveTo>
                    <a:pt x="429907" y="433070"/>
                  </a:moveTo>
                  <a:lnTo>
                    <a:pt x="0" y="0"/>
                  </a:lnTo>
                  <a:lnTo>
                    <a:pt x="0" y="19799"/>
                  </a:lnTo>
                  <a:lnTo>
                    <a:pt x="419265" y="442137"/>
                  </a:lnTo>
                  <a:lnTo>
                    <a:pt x="422541" y="438848"/>
                  </a:lnTo>
                  <a:lnTo>
                    <a:pt x="426631" y="436359"/>
                  </a:lnTo>
                  <a:lnTo>
                    <a:pt x="429907" y="43307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5" name="object 19">
            <a:extLst>
              <a:ext uri="{FF2B5EF4-FFF2-40B4-BE49-F238E27FC236}">
                <a16:creationId xmlns:a16="http://schemas.microsoft.com/office/drawing/2014/main" id="{918AC97B-0C8F-4267-9658-CF4D2CD0E0BB}"/>
              </a:ext>
            </a:extLst>
          </p:cNvPr>
          <p:cNvGrpSpPr/>
          <p:nvPr/>
        </p:nvGrpSpPr>
        <p:grpSpPr>
          <a:xfrm>
            <a:off x="946150" y="2710942"/>
            <a:ext cx="3120390" cy="4153535"/>
            <a:chOff x="946150" y="2710942"/>
            <a:chExt cx="3120390" cy="4153535"/>
          </a:xfrm>
        </p:grpSpPr>
        <p:sp>
          <p:nvSpPr>
            <p:cNvPr id="16" name="object 20">
              <a:extLst>
                <a:ext uri="{FF2B5EF4-FFF2-40B4-BE49-F238E27FC236}">
                  <a16:creationId xmlns:a16="http://schemas.microsoft.com/office/drawing/2014/main" id="{D14793ED-9A44-4453-9D65-D40C936D88BF}"/>
                </a:ext>
              </a:extLst>
            </p:cNvPr>
            <p:cNvSpPr/>
            <p:nvPr/>
          </p:nvSpPr>
          <p:spPr>
            <a:xfrm>
              <a:off x="952500" y="2717292"/>
              <a:ext cx="3107690" cy="4140835"/>
            </a:xfrm>
            <a:custGeom>
              <a:avLst/>
              <a:gdLst/>
              <a:ahLst/>
              <a:cxnLst/>
              <a:rect l="l" t="t" r="r" b="b"/>
              <a:pathLst>
                <a:path w="3107690" h="4140834">
                  <a:moveTo>
                    <a:pt x="3107436" y="0"/>
                  </a:moveTo>
                  <a:lnTo>
                    <a:pt x="517906" y="0"/>
                  </a:lnTo>
                  <a:lnTo>
                    <a:pt x="470766" y="2116"/>
                  </a:lnTo>
                  <a:lnTo>
                    <a:pt x="424812" y="8345"/>
                  </a:lnTo>
                  <a:lnTo>
                    <a:pt x="380226" y="18502"/>
                  </a:lnTo>
                  <a:lnTo>
                    <a:pt x="337192" y="32404"/>
                  </a:lnTo>
                  <a:lnTo>
                    <a:pt x="295892" y="49870"/>
                  </a:lnTo>
                  <a:lnTo>
                    <a:pt x="256509" y="70715"/>
                  </a:lnTo>
                  <a:lnTo>
                    <a:pt x="219226" y="94757"/>
                  </a:lnTo>
                  <a:lnTo>
                    <a:pt x="184226" y="121814"/>
                  </a:lnTo>
                  <a:lnTo>
                    <a:pt x="151691" y="151701"/>
                  </a:lnTo>
                  <a:lnTo>
                    <a:pt x="121805" y="184237"/>
                  </a:lnTo>
                  <a:lnTo>
                    <a:pt x="94750" y="219237"/>
                  </a:lnTo>
                  <a:lnTo>
                    <a:pt x="70709" y="256521"/>
                  </a:lnTo>
                  <a:lnTo>
                    <a:pt x="49865" y="295903"/>
                  </a:lnTo>
                  <a:lnTo>
                    <a:pt x="32401" y="337202"/>
                  </a:lnTo>
                  <a:lnTo>
                    <a:pt x="18500" y="380235"/>
                  </a:lnTo>
                  <a:lnTo>
                    <a:pt x="8344" y="424819"/>
                  </a:lnTo>
                  <a:lnTo>
                    <a:pt x="2116" y="470770"/>
                  </a:lnTo>
                  <a:lnTo>
                    <a:pt x="0" y="517906"/>
                  </a:lnTo>
                  <a:lnTo>
                    <a:pt x="0" y="4140707"/>
                  </a:lnTo>
                  <a:lnTo>
                    <a:pt x="3107436" y="4140707"/>
                  </a:lnTo>
                  <a:lnTo>
                    <a:pt x="3107436" y="0"/>
                  </a:lnTo>
                  <a:close/>
                </a:path>
              </a:pathLst>
            </a:custGeom>
            <a:solidFill>
              <a:srgbClr val="7670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21">
              <a:extLst>
                <a:ext uri="{FF2B5EF4-FFF2-40B4-BE49-F238E27FC236}">
                  <a16:creationId xmlns:a16="http://schemas.microsoft.com/office/drawing/2014/main" id="{7D13841E-EEB8-446E-A8AF-65F4C958FAD0}"/>
                </a:ext>
              </a:extLst>
            </p:cNvPr>
            <p:cNvSpPr/>
            <p:nvPr/>
          </p:nvSpPr>
          <p:spPr>
            <a:xfrm>
              <a:off x="952500" y="2717292"/>
              <a:ext cx="3107690" cy="4140835"/>
            </a:xfrm>
            <a:custGeom>
              <a:avLst/>
              <a:gdLst/>
              <a:ahLst/>
              <a:cxnLst/>
              <a:rect l="l" t="t" r="r" b="b"/>
              <a:pathLst>
                <a:path w="3107690" h="4140834">
                  <a:moveTo>
                    <a:pt x="3107436" y="0"/>
                  </a:moveTo>
                  <a:lnTo>
                    <a:pt x="517906" y="0"/>
                  </a:lnTo>
                  <a:lnTo>
                    <a:pt x="470766" y="2116"/>
                  </a:lnTo>
                  <a:lnTo>
                    <a:pt x="424812" y="8345"/>
                  </a:lnTo>
                  <a:lnTo>
                    <a:pt x="380226" y="18502"/>
                  </a:lnTo>
                  <a:lnTo>
                    <a:pt x="337192" y="32404"/>
                  </a:lnTo>
                  <a:lnTo>
                    <a:pt x="295892" y="49870"/>
                  </a:lnTo>
                  <a:lnTo>
                    <a:pt x="256509" y="70715"/>
                  </a:lnTo>
                  <a:lnTo>
                    <a:pt x="219226" y="94757"/>
                  </a:lnTo>
                  <a:lnTo>
                    <a:pt x="184226" y="121814"/>
                  </a:lnTo>
                  <a:lnTo>
                    <a:pt x="151691" y="151701"/>
                  </a:lnTo>
                  <a:lnTo>
                    <a:pt x="121805" y="184237"/>
                  </a:lnTo>
                  <a:lnTo>
                    <a:pt x="94750" y="219237"/>
                  </a:lnTo>
                  <a:lnTo>
                    <a:pt x="70709" y="256521"/>
                  </a:lnTo>
                  <a:lnTo>
                    <a:pt x="49865" y="295903"/>
                  </a:lnTo>
                  <a:lnTo>
                    <a:pt x="32401" y="337202"/>
                  </a:lnTo>
                  <a:lnTo>
                    <a:pt x="18500" y="380235"/>
                  </a:lnTo>
                  <a:lnTo>
                    <a:pt x="8344" y="424819"/>
                  </a:lnTo>
                  <a:lnTo>
                    <a:pt x="2116" y="470770"/>
                  </a:lnTo>
                  <a:lnTo>
                    <a:pt x="0" y="517906"/>
                  </a:lnTo>
                  <a:lnTo>
                    <a:pt x="0" y="4140707"/>
                  </a:lnTo>
                  <a:lnTo>
                    <a:pt x="3107436" y="4140707"/>
                  </a:lnTo>
                  <a:lnTo>
                    <a:pt x="3107436" y="0"/>
                  </a:lnTo>
                  <a:close/>
                </a:path>
              </a:pathLst>
            </a:custGeom>
            <a:ln w="12700">
              <a:solidFill>
                <a:srgbClr val="76707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26">
            <a:extLst>
              <a:ext uri="{FF2B5EF4-FFF2-40B4-BE49-F238E27FC236}">
                <a16:creationId xmlns:a16="http://schemas.microsoft.com/office/drawing/2014/main" id="{A2079AF6-7107-4CEF-89DB-FEC09B83D2C2}"/>
              </a:ext>
            </a:extLst>
          </p:cNvPr>
          <p:cNvSpPr/>
          <p:nvPr/>
        </p:nvSpPr>
        <p:spPr>
          <a:xfrm>
            <a:off x="4195571" y="2717291"/>
            <a:ext cx="3107690" cy="4140835"/>
          </a:xfrm>
          <a:custGeom>
            <a:avLst/>
            <a:gdLst/>
            <a:ahLst/>
            <a:cxnLst/>
            <a:rect l="l" t="t" r="r" b="b"/>
            <a:pathLst>
              <a:path w="3107690" h="4140834">
                <a:moveTo>
                  <a:pt x="3107435" y="0"/>
                </a:moveTo>
                <a:lnTo>
                  <a:pt x="0" y="0"/>
                </a:lnTo>
                <a:lnTo>
                  <a:pt x="0" y="4140708"/>
                </a:lnTo>
                <a:lnTo>
                  <a:pt x="3107435" y="4140708"/>
                </a:lnTo>
                <a:lnTo>
                  <a:pt x="3107435" y="0"/>
                </a:lnTo>
                <a:close/>
              </a:path>
            </a:pathLst>
          </a:custGeom>
          <a:solidFill>
            <a:srgbClr val="76707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grpSp>
        <p:nvGrpSpPr>
          <p:cNvPr id="19" name="object 14">
            <a:extLst>
              <a:ext uri="{FF2B5EF4-FFF2-40B4-BE49-F238E27FC236}">
                <a16:creationId xmlns:a16="http://schemas.microsoft.com/office/drawing/2014/main" id="{98F3601C-F737-403B-8570-3534D92094EC}"/>
              </a:ext>
            </a:extLst>
          </p:cNvPr>
          <p:cNvGrpSpPr/>
          <p:nvPr/>
        </p:nvGrpSpPr>
        <p:grpSpPr>
          <a:xfrm>
            <a:off x="7438642" y="2724452"/>
            <a:ext cx="3107690" cy="4140962"/>
            <a:chOff x="7438643" y="2717165"/>
            <a:chExt cx="3107690" cy="4140962"/>
          </a:xfrm>
        </p:grpSpPr>
        <p:sp>
          <p:nvSpPr>
            <p:cNvPr id="20" name="object 15">
              <a:extLst>
                <a:ext uri="{FF2B5EF4-FFF2-40B4-BE49-F238E27FC236}">
                  <a16:creationId xmlns:a16="http://schemas.microsoft.com/office/drawing/2014/main" id="{19274A3F-81B1-428E-9AEC-EA4208D73662}"/>
                </a:ext>
              </a:extLst>
            </p:cNvPr>
            <p:cNvSpPr/>
            <p:nvPr/>
          </p:nvSpPr>
          <p:spPr>
            <a:xfrm>
              <a:off x="7438643" y="2717165"/>
              <a:ext cx="3107690" cy="4140835"/>
            </a:xfrm>
            <a:custGeom>
              <a:avLst/>
              <a:gdLst/>
              <a:ahLst/>
              <a:cxnLst/>
              <a:rect l="l" t="t" r="r" b="b"/>
              <a:pathLst>
                <a:path w="3107690" h="4140834">
                  <a:moveTo>
                    <a:pt x="2589529" y="0"/>
                  </a:moveTo>
                  <a:lnTo>
                    <a:pt x="0" y="0"/>
                  </a:lnTo>
                  <a:lnTo>
                    <a:pt x="0" y="4140707"/>
                  </a:lnTo>
                  <a:lnTo>
                    <a:pt x="3107435" y="4140707"/>
                  </a:lnTo>
                  <a:lnTo>
                    <a:pt x="3107435" y="517906"/>
                  </a:lnTo>
                  <a:lnTo>
                    <a:pt x="3105319" y="470770"/>
                  </a:lnTo>
                  <a:lnTo>
                    <a:pt x="3099090" y="424819"/>
                  </a:lnTo>
                  <a:lnTo>
                    <a:pt x="3088933" y="380235"/>
                  </a:lnTo>
                  <a:lnTo>
                    <a:pt x="3075031" y="337202"/>
                  </a:lnTo>
                  <a:lnTo>
                    <a:pt x="3057565" y="295903"/>
                  </a:lnTo>
                  <a:lnTo>
                    <a:pt x="3036720" y="256521"/>
                  </a:lnTo>
                  <a:lnTo>
                    <a:pt x="3012678" y="219237"/>
                  </a:lnTo>
                  <a:lnTo>
                    <a:pt x="2985621" y="184237"/>
                  </a:lnTo>
                  <a:lnTo>
                    <a:pt x="2955734" y="151701"/>
                  </a:lnTo>
                  <a:lnTo>
                    <a:pt x="2923198" y="121814"/>
                  </a:lnTo>
                  <a:lnTo>
                    <a:pt x="2888198" y="94757"/>
                  </a:lnTo>
                  <a:lnTo>
                    <a:pt x="2850914" y="70715"/>
                  </a:lnTo>
                  <a:lnTo>
                    <a:pt x="2811532" y="49870"/>
                  </a:lnTo>
                  <a:lnTo>
                    <a:pt x="2770233" y="32404"/>
                  </a:lnTo>
                  <a:lnTo>
                    <a:pt x="2727200" y="18502"/>
                  </a:lnTo>
                  <a:lnTo>
                    <a:pt x="2682616" y="8345"/>
                  </a:lnTo>
                  <a:lnTo>
                    <a:pt x="2636665" y="2116"/>
                  </a:lnTo>
                  <a:lnTo>
                    <a:pt x="2589529" y="0"/>
                  </a:lnTo>
                  <a:close/>
                </a:path>
              </a:pathLst>
            </a:custGeom>
            <a:solidFill>
              <a:srgbClr val="76707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1" name="object 16">
              <a:extLst>
                <a:ext uri="{FF2B5EF4-FFF2-40B4-BE49-F238E27FC236}">
                  <a16:creationId xmlns:a16="http://schemas.microsoft.com/office/drawing/2014/main" id="{EB50BAC2-94F9-4D1B-B979-BC37854816E3}"/>
                </a:ext>
              </a:extLst>
            </p:cNvPr>
            <p:cNvSpPr/>
            <p:nvPr/>
          </p:nvSpPr>
          <p:spPr>
            <a:xfrm>
              <a:off x="7438643" y="2717292"/>
              <a:ext cx="3107690" cy="4140835"/>
            </a:xfrm>
            <a:custGeom>
              <a:avLst/>
              <a:gdLst/>
              <a:ahLst/>
              <a:cxnLst/>
              <a:rect l="l" t="t" r="r" b="b"/>
              <a:pathLst>
                <a:path w="3107690" h="4140834">
                  <a:moveTo>
                    <a:pt x="0" y="0"/>
                  </a:moveTo>
                  <a:lnTo>
                    <a:pt x="2589529" y="0"/>
                  </a:lnTo>
                  <a:lnTo>
                    <a:pt x="2636665" y="2116"/>
                  </a:lnTo>
                  <a:lnTo>
                    <a:pt x="2682616" y="8345"/>
                  </a:lnTo>
                  <a:lnTo>
                    <a:pt x="2727200" y="18502"/>
                  </a:lnTo>
                  <a:lnTo>
                    <a:pt x="2770233" y="32404"/>
                  </a:lnTo>
                  <a:lnTo>
                    <a:pt x="2811532" y="49870"/>
                  </a:lnTo>
                  <a:lnTo>
                    <a:pt x="2850914" y="70715"/>
                  </a:lnTo>
                  <a:lnTo>
                    <a:pt x="2888198" y="94757"/>
                  </a:lnTo>
                  <a:lnTo>
                    <a:pt x="2923198" y="121814"/>
                  </a:lnTo>
                  <a:lnTo>
                    <a:pt x="2955734" y="151701"/>
                  </a:lnTo>
                  <a:lnTo>
                    <a:pt x="2985621" y="184237"/>
                  </a:lnTo>
                  <a:lnTo>
                    <a:pt x="3012678" y="219237"/>
                  </a:lnTo>
                  <a:lnTo>
                    <a:pt x="3036720" y="256521"/>
                  </a:lnTo>
                  <a:lnTo>
                    <a:pt x="3057565" y="295903"/>
                  </a:lnTo>
                  <a:lnTo>
                    <a:pt x="3075031" y="337202"/>
                  </a:lnTo>
                  <a:lnTo>
                    <a:pt x="3088933" y="380235"/>
                  </a:lnTo>
                  <a:lnTo>
                    <a:pt x="3099090" y="424819"/>
                  </a:lnTo>
                  <a:lnTo>
                    <a:pt x="3105319" y="470770"/>
                  </a:lnTo>
                  <a:lnTo>
                    <a:pt x="3107435" y="517906"/>
                  </a:lnTo>
                  <a:lnTo>
                    <a:pt x="3107435" y="4140707"/>
                  </a:lnTo>
                  <a:lnTo>
                    <a:pt x="0" y="4140707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76707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DA9BC52D-B65B-4089-89FC-D3EEA7E5F00E}"/>
              </a:ext>
            </a:extLst>
          </p:cNvPr>
          <p:cNvSpPr txBox="1"/>
          <p:nvPr/>
        </p:nvSpPr>
        <p:spPr>
          <a:xfrm>
            <a:off x="3345180" y="445231"/>
            <a:ext cx="75305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4000" b="1" dirty="0">
                <a:solidFill>
                  <a:schemeClr val="bg1"/>
                </a:solidFill>
                <a:latin typeface="Montserrat SemiBold" panose="00000700000000000000" pitchFamily="2" charset="0"/>
                <a:ea typeface="Open Sans ExtraBold" panose="020B0906030804020204" pitchFamily="34" charset="0"/>
                <a:cs typeface="Poppins" panose="00000500000000000000" pitchFamily="2" charset="0"/>
              </a:rPr>
              <a:t>آنالیز نحوی</a:t>
            </a:r>
            <a:endParaRPr lang="en-US" sz="4000" b="1" dirty="0">
              <a:solidFill>
                <a:schemeClr val="bg1"/>
              </a:solidFill>
              <a:latin typeface="Montserrat SemiBold" panose="00000700000000000000" pitchFamily="2" charset="0"/>
              <a:ea typeface="Open Sans ExtraBold" panose="020B0906030804020204" pitchFamily="34" charset="0"/>
              <a:cs typeface="Poppins" panose="00000500000000000000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970E7F9-89C3-4564-AD91-52C73EB59732}"/>
              </a:ext>
            </a:extLst>
          </p:cNvPr>
          <p:cNvSpPr txBox="1"/>
          <p:nvPr/>
        </p:nvSpPr>
        <p:spPr>
          <a:xfrm>
            <a:off x="1066801" y="1206597"/>
            <a:ext cx="10368052" cy="11144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 rt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bg1"/>
                </a:solidFill>
              </a:rPr>
              <a:t>این شاخه ساختار زبان ، ترکیب واژگان ، نحوه چینش واژگان در کنار هم را بررسی می کند.</a:t>
            </a:r>
          </a:p>
          <a:p>
            <a:pPr marL="285750" indent="-285750" algn="r" rt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bg1"/>
                </a:solidFill>
              </a:rPr>
              <a:t>برخی تکنیک های آنالیز نحوی زبان انسانی :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BE6C85-0968-4113-A426-1260623C7EDF}"/>
              </a:ext>
            </a:extLst>
          </p:cNvPr>
          <p:cNvSpPr txBox="1"/>
          <p:nvPr/>
        </p:nvSpPr>
        <p:spPr>
          <a:xfrm>
            <a:off x="7110457" y="2994503"/>
            <a:ext cx="366712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dirty="0">
                <a:solidFill>
                  <a:schemeClr val="bg1"/>
                </a:solidFill>
              </a:rPr>
              <a:t>تقسیم بندی واژگان</a:t>
            </a:r>
          </a:p>
          <a:p>
            <a:pPr algn="ctr" rtl="1"/>
            <a:r>
              <a:rPr lang="en-US" dirty="0">
                <a:solidFill>
                  <a:schemeClr val="bg1"/>
                </a:solidFill>
              </a:rPr>
              <a:t>Word Segmentation)</a:t>
            </a:r>
            <a:r>
              <a:rPr lang="fa-IR" dirty="0">
                <a:solidFill>
                  <a:schemeClr val="bg1"/>
                </a:solidFill>
              </a:rPr>
              <a:t>)</a:t>
            </a:r>
            <a:endParaRPr lang="en-US" dirty="0">
              <a:solidFill>
                <a:schemeClr val="bg1"/>
              </a:solidFill>
            </a:endParaRPr>
          </a:p>
          <a:p>
            <a:pPr algn="ctr" rtl="1"/>
            <a:endParaRPr lang="fa-IR" dirty="0">
              <a:solidFill>
                <a:schemeClr val="bg1"/>
              </a:solidFill>
            </a:endParaRPr>
          </a:p>
          <a:p>
            <a:pPr algn="ctr" rtl="1"/>
            <a:endParaRPr lang="fa-IR" dirty="0">
              <a:solidFill>
                <a:schemeClr val="bg1"/>
              </a:solidFill>
            </a:endParaRPr>
          </a:p>
          <a:p>
            <a:pPr algn="ctr" rtl="1"/>
            <a:r>
              <a:rPr lang="fa-IR" sz="1600" dirty="0">
                <a:solidFill>
                  <a:schemeClr val="bg1"/>
                </a:solidFill>
              </a:rPr>
              <a:t>در این روش متن را به واحد کوچکتر</a:t>
            </a:r>
          </a:p>
          <a:p>
            <a:pPr algn="ctr" rtl="1"/>
            <a:r>
              <a:rPr lang="fa-IR" sz="1600" dirty="0">
                <a:solidFill>
                  <a:schemeClr val="bg1"/>
                </a:solidFill>
              </a:rPr>
              <a:t>یعنی واژگان تقسیم می کنیم.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1C502B0-6597-474A-99B3-DFB27822278B}"/>
              </a:ext>
            </a:extLst>
          </p:cNvPr>
          <p:cNvSpPr txBox="1"/>
          <p:nvPr/>
        </p:nvSpPr>
        <p:spPr>
          <a:xfrm>
            <a:off x="3915797" y="2992840"/>
            <a:ext cx="3667125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dirty="0">
                <a:solidFill>
                  <a:schemeClr val="bg1"/>
                </a:solidFill>
              </a:rPr>
              <a:t>تقسیم بندی </a:t>
            </a:r>
            <a:r>
              <a:rPr lang="fa-IR" dirty="0" err="1">
                <a:solidFill>
                  <a:schemeClr val="bg1"/>
                </a:solidFill>
              </a:rPr>
              <a:t>مورفولوژیکی</a:t>
            </a:r>
            <a:endParaRPr lang="fa-IR" dirty="0">
              <a:solidFill>
                <a:schemeClr val="bg1"/>
              </a:solidFill>
            </a:endParaRPr>
          </a:p>
          <a:p>
            <a:pPr algn="ctr" rtl="1"/>
            <a:r>
              <a:rPr lang="en-US" dirty="0">
                <a:solidFill>
                  <a:schemeClr val="bg1"/>
                </a:solidFill>
              </a:rPr>
              <a:t>Morphological segmentation)</a:t>
            </a:r>
            <a:r>
              <a:rPr lang="fa-IR" dirty="0">
                <a:solidFill>
                  <a:schemeClr val="bg1"/>
                </a:solidFill>
              </a:rPr>
              <a:t>)</a:t>
            </a:r>
            <a:endParaRPr lang="en-US" dirty="0">
              <a:solidFill>
                <a:schemeClr val="bg1"/>
              </a:solidFill>
            </a:endParaRPr>
          </a:p>
          <a:p>
            <a:pPr algn="ctr" rtl="1"/>
            <a:endParaRPr lang="fa-IR" dirty="0">
              <a:solidFill>
                <a:schemeClr val="bg1"/>
              </a:solidFill>
            </a:endParaRPr>
          </a:p>
          <a:p>
            <a:pPr algn="ctr" rtl="1"/>
            <a:endParaRPr lang="fa-IR" dirty="0">
              <a:solidFill>
                <a:schemeClr val="bg1"/>
              </a:solidFill>
            </a:endParaRPr>
          </a:p>
          <a:p>
            <a:pPr algn="ctr" rtl="1"/>
            <a:r>
              <a:rPr lang="fa-IR" sz="1600" dirty="0">
                <a:solidFill>
                  <a:schemeClr val="bg1"/>
                </a:solidFill>
              </a:rPr>
              <a:t>در این روش واژگان را به اجزای ساختاری</a:t>
            </a:r>
            <a:endParaRPr lang="en-US" sz="1600" dirty="0">
              <a:solidFill>
                <a:schemeClr val="bg1"/>
              </a:solidFill>
            </a:endParaRPr>
          </a:p>
          <a:p>
            <a:pPr algn="ctr" rtl="1"/>
            <a:r>
              <a:rPr lang="fa-IR" sz="1600" dirty="0">
                <a:solidFill>
                  <a:schemeClr val="bg1"/>
                </a:solidFill>
              </a:rPr>
              <a:t> شان تقسیم بندی می کنیم.</a:t>
            </a:r>
          </a:p>
          <a:p>
            <a:pPr algn="ctr" rtl="1"/>
            <a:endParaRPr lang="fa-IR" sz="1600" dirty="0">
              <a:solidFill>
                <a:schemeClr val="bg1"/>
              </a:solidFill>
            </a:endParaRPr>
          </a:p>
          <a:p>
            <a:pPr algn="ctr" rtl="1"/>
            <a:r>
              <a:rPr lang="fa-IR" sz="1600" dirty="0">
                <a:solidFill>
                  <a:schemeClr val="bg1"/>
                </a:solidFill>
              </a:rPr>
              <a:t>به عنوان مثال واژه (پرنده) می شود </a:t>
            </a:r>
          </a:p>
          <a:p>
            <a:pPr algn="ctr" rtl="1"/>
            <a:r>
              <a:rPr lang="fa-IR" sz="1600" dirty="0">
                <a:solidFill>
                  <a:schemeClr val="bg1"/>
                </a:solidFill>
              </a:rPr>
              <a:t>(پر) و (</a:t>
            </a:r>
            <a:r>
              <a:rPr lang="fa-IR" sz="1600" dirty="0" err="1">
                <a:solidFill>
                  <a:schemeClr val="bg1"/>
                </a:solidFill>
              </a:rPr>
              <a:t>نده</a:t>
            </a:r>
            <a:r>
              <a:rPr lang="fa-IR" sz="1600" dirty="0">
                <a:solidFill>
                  <a:schemeClr val="bg1"/>
                </a:solidFill>
              </a:rPr>
              <a:t>)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227844B-D102-4C54-AA94-30AB1223602E}"/>
              </a:ext>
            </a:extLst>
          </p:cNvPr>
          <p:cNvSpPr txBox="1"/>
          <p:nvPr/>
        </p:nvSpPr>
        <p:spPr>
          <a:xfrm>
            <a:off x="672783" y="2992840"/>
            <a:ext cx="366712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dirty="0">
                <a:solidFill>
                  <a:schemeClr val="bg1"/>
                </a:solidFill>
              </a:rPr>
              <a:t>تشخیص نقش کلمات</a:t>
            </a:r>
          </a:p>
          <a:p>
            <a:pPr algn="ctr" rtl="1"/>
            <a:r>
              <a:rPr lang="en-US" dirty="0">
                <a:solidFill>
                  <a:schemeClr val="bg1"/>
                </a:solidFill>
              </a:rPr>
              <a:t>Part Of Speech Tagging)</a:t>
            </a:r>
            <a:r>
              <a:rPr lang="fa-IR" dirty="0">
                <a:solidFill>
                  <a:schemeClr val="bg1"/>
                </a:solidFill>
              </a:rPr>
              <a:t>)</a:t>
            </a:r>
            <a:endParaRPr lang="en-US" dirty="0">
              <a:solidFill>
                <a:schemeClr val="bg1"/>
              </a:solidFill>
            </a:endParaRPr>
          </a:p>
          <a:p>
            <a:pPr algn="ctr" rtl="1"/>
            <a:endParaRPr lang="fa-IR" dirty="0">
              <a:solidFill>
                <a:schemeClr val="bg1"/>
              </a:solidFill>
            </a:endParaRPr>
          </a:p>
          <a:p>
            <a:pPr algn="ctr" rtl="1"/>
            <a:endParaRPr lang="fa-IR" dirty="0">
              <a:solidFill>
                <a:schemeClr val="bg1"/>
              </a:solidFill>
            </a:endParaRPr>
          </a:p>
          <a:p>
            <a:pPr algn="ctr" rtl="1"/>
            <a:r>
              <a:rPr lang="fa-IR" sz="1600" dirty="0">
                <a:solidFill>
                  <a:schemeClr val="bg1"/>
                </a:solidFill>
              </a:rPr>
              <a:t>در این روش واژگان را بر اساس نقش دستور</a:t>
            </a:r>
          </a:p>
          <a:p>
            <a:pPr algn="ctr" rtl="1"/>
            <a:r>
              <a:rPr lang="fa-IR" sz="1600" dirty="0">
                <a:solidFill>
                  <a:schemeClr val="bg1"/>
                </a:solidFill>
              </a:rPr>
              <a:t> زبانی تقسیم بندی می کنیم. </a:t>
            </a:r>
          </a:p>
          <a:p>
            <a:pPr algn="ctr" rtl="1"/>
            <a:endParaRPr lang="fa-IR" sz="1600" dirty="0">
              <a:solidFill>
                <a:schemeClr val="bg1"/>
              </a:solidFill>
            </a:endParaRPr>
          </a:p>
          <a:p>
            <a:pPr algn="ctr" rtl="1"/>
            <a:r>
              <a:rPr lang="fa-IR" sz="1600" dirty="0">
                <a:solidFill>
                  <a:schemeClr val="bg1"/>
                </a:solidFill>
              </a:rPr>
              <a:t>به عنوان مثال در زبان فارسی واژگان</a:t>
            </a:r>
          </a:p>
          <a:p>
            <a:pPr algn="ctr" rtl="1"/>
            <a:r>
              <a:rPr lang="fa-IR" sz="1600" dirty="0">
                <a:solidFill>
                  <a:schemeClr val="bg1"/>
                </a:solidFill>
              </a:rPr>
              <a:t> به اسم ، ضمیر ، صفت ، فعل و...</a:t>
            </a:r>
          </a:p>
          <a:p>
            <a:pPr algn="ctr" rtl="1"/>
            <a:r>
              <a:rPr lang="fa-IR" sz="1600" dirty="0">
                <a:solidFill>
                  <a:schemeClr val="bg1"/>
                </a:solidFill>
              </a:rPr>
              <a:t> تقسیم بندی می شوند.</a:t>
            </a:r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18308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4CD9D070-5CA0-483A-8221-32D3F053254B}"/>
              </a:ext>
            </a:extLst>
          </p:cNvPr>
          <p:cNvSpPr/>
          <p:nvPr/>
        </p:nvSpPr>
        <p:spPr>
          <a:xfrm>
            <a:off x="7732695" y="4057185"/>
            <a:ext cx="737750" cy="737748"/>
          </a:xfrm>
          <a:custGeom>
            <a:avLst/>
            <a:gdLst>
              <a:gd name="connsiteX0" fmla="*/ 917575 w 917575"/>
              <a:gd name="connsiteY0" fmla="*/ 458788 h 917575"/>
              <a:gd name="connsiteX1" fmla="*/ 458788 w 917575"/>
              <a:gd name="connsiteY1" fmla="*/ 917575 h 917575"/>
              <a:gd name="connsiteX2" fmla="*/ 0 w 917575"/>
              <a:gd name="connsiteY2" fmla="*/ 458788 h 917575"/>
              <a:gd name="connsiteX3" fmla="*/ 458788 w 917575"/>
              <a:gd name="connsiteY3" fmla="*/ 0 h 917575"/>
              <a:gd name="connsiteX4" fmla="*/ 917575 w 917575"/>
              <a:gd name="connsiteY4" fmla="*/ 458788 h 917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7575" h="917575">
                <a:moveTo>
                  <a:pt x="917575" y="458788"/>
                </a:moveTo>
                <a:cubicBezTo>
                  <a:pt x="917575" y="712169"/>
                  <a:pt x="712169" y="917575"/>
                  <a:pt x="458788" y="917575"/>
                </a:cubicBezTo>
                <a:cubicBezTo>
                  <a:pt x="205406" y="917575"/>
                  <a:pt x="0" y="712169"/>
                  <a:pt x="0" y="458788"/>
                </a:cubicBezTo>
                <a:cubicBezTo>
                  <a:pt x="0" y="205406"/>
                  <a:pt x="205406" y="0"/>
                  <a:pt x="458788" y="0"/>
                </a:cubicBezTo>
                <a:cubicBezTo>
                  <a:pt x="712169" y="0"/>
                  <a:pt x="917575" y="205406"/>
                  <a:pt x="917575" y="458788"/>
                </a:cubicBezTo>
                <a:close/>
              </a:path>
            </a:pathLst>
          </a:custGeom>
          <a:solidFill>
            <a:schemeClr val="accent1"/>
          </a:solidFill>
          <a:ln w="13063" cap="flat">
            <a:noFill/>
            <a:prstDash val="solid"/>
            <a:miter/>
          </a:ln>
        </p:spPr>
        <p:txBody>
          <a:bodyPr rtlCol="0" anchor="ctr"/>
          <a:lstStyle/>
          <a:p>
            <a:endParaRPr lang="en-ID"/>
          </a:p>
        </p:txBody>
      </p:sp>
      <p:grpSp>
        <p:nvGrpSpPr>
          <p:cNvPr id="50" name="Graphic 19">
            <a:extLst>
              <a:ext uri="{FF2B5EF4-FFF2-40B4-BE49-F238E27FC236}">
                <a16:creationId xmlns:a16="http://schemas.microsoft.com/office/drawing/2014/main" id="{EC7D0A18-2C3C-4582-8AFF-3FAA9376D31F}"/>
              </a:ext>
            </a:extLst>
          </p:cNvPr>
          <p:cNvGrpSpPr/>
          <p:nvPr/>
        </p:nvGrpSpPr>
        <p:grpSpPr>
          <a:xfrm>
            <a:off x="11233875" y="622486"/>
            <a:ext cx="353377" cy="353377"/>
            <a:chOff x="11233875" y="520724"/>
            <a:chExt cx="353377" cy="353377"/>
          </a:xfrm>
          <a:solidFill>
            <a:schemeClr val="bg1"/>
          </a:solidFill>
        </p:grpSpPr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2973337C-CE18-4BF8-8A4F-5E14BED660EA}"/>
                </a:ext>
              </a:extLst>
            </p:cNvPr>
            <p:cNvSpPr/>
            <p:nvPr/>
          </p:nvSpPr>
          <p:spPr>
            <a:xfrm>
              <a:off x="11233875" y="582636"/>
              <a:ext cx="51435" cy="230505"/>
            </a:xfrm>
            <a:custGeom>
              <a:avLst/>
              <a:gdLst>
                <a:gd name="connsiteX0" fmla="*/ 25718 w 51435"/>
                <a:gd name="connsiteY0" fmla="*/ 0 h 230505"/>
                <a:gd name="connsiteX1" fmla="*/ 0 w 51435"/>
                <a:gd name="connsiteY1" fmla="*/ 25717 h 230505"/>
                <a:gd name="connsiteX2" fmla="*/ 0 w 51435"/>
                <a:gd name="connsiteY2" fmla="*/ 204788 h 230505"/>
                <a:gd name="connsiteX3" fmla="*/ 25718 w 51435"/>
                <a:gd name="connsiteY3" fmla="*/ 230505 h 230505"/>
                <a:gd name="connsiteX4" fmla="*/ 51435 w 51435"/>
                <a:gd name="connsiteY4" fmla="*/ 204788 h 230505"/>
                <a:gd name="connsiteX5" fmla="*/ 51435 w 51435"/>
                <a:gd name="connsiteY5" fmla="*/ 25717 h 230505"/>
                <a:gd name="connsiteX6" fmla="*/ 25718 w 51435"/>
                <a:gd name="connsiteY6" fmla="*/ 0 h 230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435" h="230505">
                  <a:moveTo>
                    <a:pt x="25718" y="0"/>
                  </a:moveTo>
                  <a:cubicBezTo>
                    <a:pt x="11430" y="0"/>
                    <a:pt x="0" y="11430"/>
                    <a:pt x="0" y="25717"/>
                  </a:cubicBezTo>
                  <a:lnTo>
                    <a:pt x="0" y="204788"/>
                  </a:lnTo>
                  <a:cubicBezTo>
                    <a:pt x="0" y="219075"/>
                    <a:pt x="11430" y="230505"/>
                    <a:pt x="25718" y="230505"/>
                  </a:cubicBezTo>
                  <a:cubicBezTo>
                    <a:pt x="40005" y="230505"/>
                    <a:pt x="51435" y="219075"/>
                    <a:pt x="51435" y="204788"/>
                  </a:cubicBezTo>
                  <a:lnTo>
                    <a:pt x="51435" y="25717"/>
                  </a:lnTo>
                  <a:cubicBezTo>
                    <a:pt x="51435" y="11430"/>
                    <a:pt x="40005" y="0"/>
                    <a:pt x="25718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421FBE65-8AD1-4E66-A141-E8BBCC820910}"/>
                </a:ext>
              </a:extLst>
            </p:cNvPr>
            <p:cNvSpPr/>
            <p:nvPr/>
          </p:nvSpPr>
          <p:spPr>
            <a:xfrm>
              <a:off x="11434852" y="582636"/>
              <a:ext cx="51434" cy="230505"/>
            </a:xfrm>
            <a:custGeom>
              <a:avLst/>
              <a:gdLst>
                <a:gd name="connsiteX0" fmla="*/ 25717 w 51434"/>
                <a:gd name="connsiteY0" fmla="*/ 0 h 230505"/>
                <a:gd name="connsiteX1" fmla="*/ 0 w 51434"/>
                <a:gd name="connsiteY1" fmla="*/ 25717 h 230505"/>
                <a:gd name="connsiteX2" fmla="*/ 0 w 51434"/>
                <a:gd name="connsiteY2" fmla="*/ 204788 h 230505"/>
                <a:gd name="connsiteX3" fmla="*/ 25717 w 51434"/>
                <a:gd name="connsiteY3" fmla="*/ 230505 h 230505"/>
                <a:gd name="connsiteX4" fmla="*/ 51435 w 51434"/>
                <a:gd name="connsiteY4" fmla="*/ 204788 h 230505"/>
                <a:gd name="connsiteX5" fmla="*/ 51435 w 51434"/>
                <a:gd name="connsiteY5" fmla="*/ 25717 h 230505"/>
                <a:gd name="connsiteX6" fmla="*/ 25717 w 51434"/>
                <a:gd name="connsiteY6" fmla="*/ 0 h 230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434" h="230505">
                  <a:moveTo>
                    <a:pt x="25717" y="0"/>
                  </a:moveTo>
                  <a:cubicBezTo>
                    <a:pt x="11430" y="0"/>
                    <a:pt x="0" y="11430"/>
                    <a:pt x="0" y="25717"/>
                  </a:cubicBezTo>
                  <a:lnTo>
                    <a:pt x="0" y="204788"/>
                  </a:lnTo>
                  <a:cubicBezTo>
                    <a:pt x="0" y="219075"/>
                    <a:pt x="11430" y="230505"/>
                    <a:pt x="25717" y="230505"/>
                  </a:cubicBezTo>
                  <a:cubicBezTo>
                    <a:pt x="40005" y="230505"/>
                    <a:pt x="51435" y="219075"/>
                    <a:pt x="51435" y="204788"/>
                  </a:cubicBezTo>
                  <a:lnTo>
                    <a:pt x="51435" y="25717"/>
                  </a:lnTo>
                  <a:cubicBezTo>
                    <a:pt x="51435" y="11430"/>
                    <a:pt x="40005" y="0"/>
                    <a:pt x="2571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3E183083-7D3E-4763-BB72-F9CF377793CB}"/>
                </a:ext>
              </a:extLst>
            </p:cNvPr>
            <p:cNvSpPr/>
            <p:nvPr/>
          </p:nvSpPr>
          <p:spPr>
            <a:xfrm>
              <a:off x="11535817" y="630261"/>
              <a:ext cx="51434" cy="134302"/>
            </a:xfrm>
            <a:custGeom>
              <a:avLst/>
              <a:gdLst>
                <a:gd name="connsiteX0" fmla="*/ 25718 w 51434"/>
                <a:gd name="connsiteY0" fmla="*/ 0 h 134302"/>
                <a:gd name="connsiteX1" fmla="*/ 0 w 51434"/>
                <a:gd name="connsiteY1" fmla="*/ 25717 h 134302"/>
                <a:gd name="connsiteX2" fmla="*/ 0 w 51434"/>
                <a:gd name="connsiteY2" fmla="*/ 108585 h 134302"/>
                <a:gd name="connsiteX3" fmla="*/ 25718 w 51434"/>
                <a:gd name="connsiteY3" fmla="*/ 134303 h 134302"/>
                <a:gd name="connsiteX4" fmla="*/ 51435 w 51434"/>
                <a:gd name="connsiteY4" fmla="*/ 108585 h 134302"/>
                <a:gd name="connsiteX5" fmla="*/ 51435 w 51434"/>
                <a:gd name="connsiteY5" fmla="*/ 25717 h 134302"/>
                <a:gd name="connsiteX6" fmla="*/ 25718 w 51434"/>
                <a:gd name="connsiteY6" fmla="*/ 0 h 134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434" h="134302">
                  <a:moveTo>
                    <a:pt x="25718" y="0"/>
                  </a:moveTo>
                  <a:cubicBezTo>
                    <a:pt x="11430" y="0"/>
                    <a:pt x="0" y="11430"/>
                    <a:pt x="0" y="25717"/>
                  </a:cubicBezTo>
                  <a:lnTo>
                    <a:pt x="0" y="108585"/>
                  </a:lnTo>
                  <a:cubicBezTo>
                    <a:pt x="0" y="122873"/>
                    <a:pt x="11430" y="134303"/>
                    <a:pt x="25718" y="134303"/>
                  </a:cubicBezTo>
                  <a:cubicBezTo>
                    <a:pt x="40005" y="134303"/>
                    <a:pt x="51435" y="122873"/>
                    <a:pt x="51435" y="108585"/>
                  </a:cubicBezTo>
                  <a:lnTo>
                    <a:pt x="51435" y="25717"/>
                  </a:lnTo>
                  <a:cubicBezTo>
                    <a:pt x="51435" y="11430"/>
                    <a:pt x="40005" y="0"/>
                    <a:pt x="25718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77BF7A1F-7DC0-4FE0-9FF8-3ACDBC7AD5BB}"/>
                </a:ext>
              </a:extLst>
            </p:cNvPr>
            <p:cNvSpPr/>
            <p:nvPr/>
          </p:nvSpPr>
          <p:spPr>
            <a:xfrm>
              <a:off x="11334840" y="520724"/>
              <a:ext cx="51434" cy="353377"/>
            </a:xfrm>
            <a:custGeom>
              <a:avLst/>
              <a:gdLst>
                <a:gd name="connsiteX0" fmla="*/ 25717 w 51434"/>
                <a:gd name="connsiteY0" fmla="*/ 0 h 353377"/>
                <a:gd name="connsiteX1" fmla="*/ 0 w 51434"/>
                <a:gd name="connsiteY1" fmla="*/ 25718 h 353377"/>
                <a:gd name="connsiteX2" fmla="*/ 0 w 51434"/>
                <a:gd name="connsiteY2" fmla="*/ 327660 h 353377"/>
                <a:gd name="connsiteX3" fmla="*/ 25717 w 51434"/>
                <a:gd name="connsiteY3" fmla="*/ 353378 h 353377"/>
                <a:gd name="connsiteX4" fmla="*/ 51435 w 51434"/>
                <a:gd name="connsiteY4" fmla="*/ 327660 h 353377"/>
                <a:gd name="connsiteX5" fmla="*/ 51435 w 51434"/>
                <a:gd name="connsiteY5" fmla="*/ 25718 h 353377"/>
                <a:gd name="connsiteX6" fmla="*/ 25717 w 51434"/>
                <a:gd name="connsiteY6" fmla="*/ 0 h 353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434" h="353377">
                  <a:moveTo>
                    <a:pt x="25717" y="0"/>
                  </a:moveTo>
                  <a:cubicBezTo>
                    <a:pt x="11430" y="0"/>
                    <a:pt x="0" y="11430"/>
                    <a:pt x="0" y="25718"/>
                  </a:cubicBezTo>
                  <a:lnTo>
                    <a:pt x="0" y="327660"/>
                  </a:lnTo>
                  <a:cubicBezTo>
                    <a:pt x="0" y="341948"/>
                    <a:pt x="11430" y="353378"/>
                    <a:pt x="25717" y="353378"/>
                  </a:cubicBezTo>
                  <a:cubicBezTo>
                    <a:pt x="40005" y="353378"/>
                    <a:pt x="51435" y="341948"/>
                    <a:pt x="51435" y="327660"/>
                  </a:cubicBezTo>
                  <a:lnTo>
                    <a:pt x="51435" y="25718"/>
                  </a:lnTo>
                  <a:cubicBezTo>
                    <a:pt x="51435" y="11430"/>
                    <a:pt x="39052" y="0"/>
                    <a:pt x="2571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</p:grpSp>
      <p:grpSp>
        <p:nvGrpSpPr>
          <p:cNvPr id="9" name="object 6">
            <a:extLst>
              <a:ext uri="{FF2B5EF4-FFF2-40B4-BE49-F238E27FC236}">
                <a16:creationId xmlns:a16="http://schemas.microsoft.com/office/drawing/2014/main" id="{174353F2-2B6E-4AC9-97AC-1F280134EC9C}"/>
              </a:ext>
            </a:extLst>
          </p:cNvPr>
          <p:cNvGrpSpPr/>
          <p:nvPr/>
        </p:nvGrpSpPr>
        <p:grpSpPr>
          <a:xfrm>
            <a:off x="4501" y="5339885"/>
            <a:ext cx="661670" cy="1329055"/>
            <a:chOff x="4501" y="5339885"/>
            <a:chExt cx="661670" cy="1329055"/>
          </a:xfrm>
        </p:grpSpPr>
        <p:sp>
          <p:nvSpPr>
            <p:cNvPr id="10" name="object 7">
              <a:extLst>
                <a:ext uri="{FF2B5EF4-FFF2-40B4-BE49-F238E27FC236}">
                  <a16:creationId xmlns:a16="http://schemas.microsoft.com/office/drawing/2014/main" id="{921B4159-EDA5-42C5-9140-08C839210416}"/>
                </a:ext>
              </a:extLst>
            </p:cNvPr>
            <p:cNvSpPr/>
            <p:nvPr/>
          </p:nvSpPr>
          <p:spPr>
            <a:xfrm>
              <a:off x="4495" y="5339892"/>
              <a:ext cx="661670" cy="1097280"/>
            </a:xfrm>
            <a:custGeom>
              <a:avLst/>
              <a:gdLst/>
              <a:ahLst/>
              <a:cxnLst/>
              <a:rect l="l" t="t" r="r" b="b"/>
              <a:pathLst>
                <a:path w="661670" h="1097279">
                  <a:moveTo>
                    <a:pt x="510984" y="1086358"/>
                  </a:moveTo>
                  <a:lnTo>
                    <a:pt x="825" y="572490"/>
                  </a:lnTo>
                  <a:lnTo>
                    <a:pt x="0" y="572490"/>
                  </a:lnTo>
                  <a:lnTo>
                    <a:pt x="0" y="591413"/>
                  </a:lnTo>
                  <a:lnTo>
                    <a:pt x="501980" y="1097089"/>
                  </a:lnTo>
                  <a:lnTo>
                    <a:pt x="505256" y="1093787"/>
                  </a:lnTo>
                  <a:lnTo>
                    <a:pt x="507707" y="1089660"/>
                  </a:lnTo>
                  <a:lnTo>
                    <a:pt x="510984" y="1086358"/>
                  </a:lnTo>
                  <a:close/>
                </a:path>
                <a:path w="661670" h="1097279">
                  <a:moveTo>
                    <a:pt x="546201" y="1040168"/>
                  </a:moveTo>
                  <a:lnTo>
                    <a:pt x="825" y="490791"/>
                  </a:lnTo>
                  <a:lnTo>
                    <a:pt x="825" y="510616"/>
                  </a:lnTo>
                  <a:lnTo>
                    <a:pt x="538010" y="1051725"/>
                  </a:lnTo>
                  <a:lnTo>
                    <a:pt x="540473" y="1047597"/>
                  </a:lnTo>
                  <a:lnTo>
                    <a:pt x="543737" y="1044295"/>
                  </a:lnTo>
                  <a:lnTo>
                    <a:pt x="546201" y="1040168"/>
                  </a:lnTo>
                  <a:close/>
                </a:path>
                <a:path w="661670" h="1097279">
                  <a:moveTo>
                    <a:pt x="577316" y="989850"/>
                  </a:moveTo>
                  <a:lnTo>
                    <a:pt x="825" y="409168"/>
                  </a:lnTo>
                  <a:lnTo>
                    <a:pt x="825" y="428917"/>
                  </a:lnTo>
                  <a:lnTo>
                    <a:pt x="569950" y="1002233"/>
                  </a:lnTo>
                  <a:lnTo>
                    <a:pt x="577316" y="989850"/>
                  </a:lnTo>
                  <a:close/>
                </a:path>
                <a:path w="661670" h="1097279">
                  <a:moveTo>
                    <a:pt x="595337" y="373646"/>
                  </a:moveTo>
                  <a:lnTo>
                    <a:pt x="590270" y="363131"/>
                  </a:lnTo>
                  <a:lnTo>
                    <a:pt x="573227" y="331597"/>
                  </a:lnTo>
                  <a:lnTo>
                    <a:pt x="331647" y="87401"/>
                  </a:lnTo>
                  <a:lnTo>
                    <a:pt x="289890" y="65176"/>
                  </a:lnTo>
                  <a:lnTo>
                    <a:pt x="595337" y="373646"/>
                  </a:lnTo>
                  <a:close/>
                </a:path>
                <a:path w="661670" h="1097279">
                  <a:moveTo>
                    <a:pt x="604342" y="935418"/>
                  </a:moveTo>
                  <a:lnTo>
                    <a:pt x="825" y="327469"/>
                  </a:lnTo>
                  <a:lnTo>
                    <a:pt x="0" y="327469"/>
                  </a:lnTo>
                  <a:lnTo>
                    <a:pt x="0" y="346468"/>
                  </a:lnTo>
                  <a:lnTo>
                    <a:pt x="597789" y="948601"/>
                  </a:lnTo>
                  <a:lnTo>
                    <a:pt x="604342" y="935418"/>
                  </a:lnTo>
                  <a:close/>
                </a:path>
                <a:path w="661670" h="1097279">
                  <a:moveTo>
                    <a:pt x="627265" y="876846"/>
                  </a:moveTo>
                  <a:lnTo>
                    <a:pt x="825" y="245021"/>
                  </a:lnTo>
                  <a:lnTo>
                    <a:pt x="825" y="265595"/>
                  </a:lnTo>
                  <a:lnTo>
                    <a:pt x="622350" y="891692"/>
                  </a:lnTo>
                  <a:lnTo>
                    <a:pt x="627265" y="876846"/>
                  </a:lnTo>
                  <a:close/>
                </a:path>
                <a:path w="661670" h="1097279">
                  <a:moveTo>
                    <a:pt x="642010" y="502361"/>
                  </a:moveTo>
                  <a:lnTo>
                    <a:pt x="634644" y="475107"/>
                  </a:lnTo>
                  <a:lnTo>
                    <a:pt x="189166" y="25527"/>
                  </a:lnTo>
                  <a:lnTo>
                    <a:pt x="162140" y="18173"/>
                  </a:lnTo>
                  <a:lnTo>
                    <a:pt x="642010" y="502361"/>
                  </a:lnTo>
                  <a:close/>
                </a:path>
                <a:path w="661670" h="1097279">
                  <a:moveTo>
                    <a:pt x="645287" y="812507"/>
                  </a:moveTo>
                  <a:lnTo>
                    <a:pt x="825" y="163322"/>
                  </a:lnTo>
                  <a:lnTo>
                    <a:pt x="825" y="183146"/>
                  </a:lnTo>
                  <a:lnTo>
                    <a:pt x="641184" y="828179"/>
                  </a:lnTo>
                  <a:lnTo>
                    <a:pt x="645287" y="812507"/>
                  </a:lnTo>
                  <a:close/>
                </a:path>
                <a:path w="661670" h="1097279">
                  <a:moveTo>
                    <a:pt x="656755" y="743216"/>
                  </a:moveTo>
                  <a:lnTo>
                    <a:pt x="825" y="81622"/>
                  </a:lnTo>
                  <a:lnTo>
                    <a:pt x="0" y="81622"/>
                  </a:lnTo>
                  <a:lnTo>
                    <a:pt x="0" y="101447"/>
                  </a:lnTo>
                  <a:lnTo>
                    <a:pt x="654291" y="760539"/>
                  </a:lnTo>
                  <a:lnTo>
                    <a:pt x="656755" y="743216"/>
                  </a:lnTo>
                  <a:close/>
                </a:path>
                <a:path w="661670" h="1097279">
                  <a:moveTo>
                    <a:pt x="658380" y="600506"/>
                  </a:moveTo>
                  <a:lnTo>
                    <a:pt x="655929" y="578269"/>
                  </a:lnTo>
                  <a:lnTo>
                    <a:pt x="85979" y="4127"/>
                  </a:lnTo>
                  <a:lnTo>
                    <a:pt x="63868" y="1651"/>
                  </a:lnTo>
                  <a:lnTo>
                    <a:pt x="658380" y="600506"/>
                  </a:lnTo>
                  <a:close/>
                </a:path>
                <a:path w="661670" h="1097279">
                  <a:moveTo>
                    <a:pt x="661657" y="665670"/>
                  </a:moveTo>
                  <a:lnTo>
                    <a:pt x="825" y="0"/>
                  </a:lnTo>
                  <a:lnTo>
                    <a:pt x="825" y="19824"/>
                  </a:lnTo>
                  <a:lnTo>
                    <a:pt x="661657" y="684644"/>
                  </a:lnTo>
                  <a:lnTo>
                    <a:pt x="661657" y="66567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8">
              <a:extLst>
                <a:ext uri="{FF2B5EF4-FFF2-40B4-BE49-F238E27FC236}">
                  <a16:creationId xmlns:a16="http://schemas.microsoft.com/office/drawing/2014/main" id="{C63861D6-E441-487D-83AA-784D6191843E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21" y="6403156"/>
              <a:ext cx="225194" cy="249936"/>
            </a:xfrm>
            <a:prstGeom prst="rect">
              <a:avLst/>
            </a:prstGeom>
          </p:spPr>
        </p:pic>
        <p:sp>
          <p:nvSpPr>
            <p:cNvPr id="12" name="object 9">
              <a:extLst>
                <a:ext uri="{FF2B5EF4-FFF2-40B4-BE49-F238E27FC236}">
                  <a16:creationId xmlns:a16="http://schemas.microsoft.com/office/drawing/2014/main" id="{B31FB3F1-D374-4C4D-9BF0-E30628625E34}"/>
                </a:ext>
              </a:extLst>
            </p:cNvPr>
            <p:cNvSpPr/>
            <p:nvPr/>
          </p:nvSpPr>
          <p:spPr>
            <a:xfrm>
              <a:off x="5321" y="5994016"/>
              <a:ext cx="473075" cy="486409"/>
            </a:xfrm>
            <a:custGeom>
              <a:avLst/>
              <a:gdLst/>
              <a:ahLst/>
              <a:cxnLst/>
              <a:rect l="l" t="t" r="r" b="b"/>
              <a:pathLst>
                <a:path w="473075" h="486410">
                  <a:moveTo>
                    <a:pt x="0" y="0"/>
                  </a:moveTo>
                  <a:lnTo>
                    <a:pt x="472499" y="475955"/>
                  </a:lnTo>
                  <a:lnTo>
                    <a:pt x="462674" y="485853"/>
                  </a:lnTo>
                  <a:lnTo>
                    <a:pt x="0" y="197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0">
              <a:extLst>
                <a:ext uri="{FF2B5EF4-FFF2-40B4-BE49-F238E27FC236}">
                  <a16:creationId xmlns:a16="http://schemas.microsoft.com/office/drawing/2014/main" id="{C637352C-8370-41C9-9A93-C33B6B7B07A8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21" y="6566479"/>
              <a:ext cx="95806" cy="102286"/>
            </a:xfrm>
            <a:prstGeom prst="rect">
              <a:avLst/>
            </a:prstGeom>
          </p:spPr>
        </p:pic>
        <p:sp>
          <p:nvSpPr>
            <p:cNvPr id="14" name="object 11">
              <a:extLst>
                <a:ext uri="{FF2B5EF4-FFF2-40B4-BE49-F238E27FC236}">
                  <a16:creationId xmlns:a16="http://schemas.microsoft.com/office/drawing/2014/main" id="{125C45B1-0C5C-40F6-82D5-7E07B448D631}"/>
                </a:ext>
              </a:extLst>
            </p:cNvPr>
            <p:cNvSpPr/>
            <p:nvPr/>
          </p:nvSpPr>
          <p:spPr>
            <a:xfrm>
              <a:off x="5321" y="6075679"/>
              <a:ext cx="430530" cy="537210"/>
            </a:xfrm>
            <a:custGeom>
              <a:avLst/>
              <a:gdLst/>
              <a:ahLst/>
              <a:cxnLst/>
              <a:rect l="l" t="t" r="r" b="b"/>
              <a:pathLst>
                <a:path w="430530" h="537209">
                  <a:moveTo>
                    <a:pt x="282511" y="530402"/>
                  </a:moveTo>
                  <a:lnTo>
                    <a:pt x="0" y="245821"/>
                  </a:lnTo>
                  <a:lnTo>
                    <a:pt x="0" y="265620"/>
                  </a:lnTo>
                  <a:lnTo>
                    <a:pt x="269405" y="537006"/>
                  </a:lnTo>
                  <a:lnTo>
                    <a:pt x="273507" y="534530"/>
                  </a:lnTo>
                  <a:lnTo>
                    <a:pt x="278409" y="532879"/>
                  </a:lnTo>
                  <a:lnTo>
                    <a:pt x="282511" y="530402"/>
                  </a:lnTo>
                  <a:close/>
                </a:path>
                <a:path w="430530" h="537209">
                  <a:moveTo>
                    <a:pt x="335737" y="502361"/>
                  </a:moveTo>
                  <a:lnTo>
                    <a:pt x="0" y="164147"/>
                  </a:lnTo>
                  <a:lnTo>
                    <a:pt x="0" y="183959"/>
                  </a:lnTo>
                  <a:lnTo>
                    <a:pt x="323456" y="509778"/>
                  </a:lnTo>
                  <a:lnTo>
                    <a:pt x="335737" y="502361"/>
                  </a:lnTo>
                  <a:close/>
                </a:path>
                <a:path w="430530" h="537209">
                  <a:moveTo>
                    <a:pt x="384873" y="469353"/>
                  </a:moveTo>
                  <a:lnTo>
                    <a:pt x="0" y="81661"/>
                  </a:lnTo>
                  <a:lnTo>
                    <a:pt x="0" y="101460"/>
                  </a:lnTo>
                  <a:lnTo>
                    <a:pt x="373405" y="477608"/>
                  </a:lnTo>
                  <a:lnTo>
                    <a:pt x="377494" y="475132"/>
                  </a:lnTo>
                  <a:lnTo>
                    <a:pt x="380784" y="471843"/>
                  </a:lnTo>
                  <a:lnTo>
                    <a:pt x="384873" y="469353"/>
                  </a:lnTo>
                  <a:close/>
                </a:path>
                <a:path w="430530" h="537209">
                  <a:moveTo>
                    <a:pt x="429907" y="433070"/>
                  </a:moveTo>
                  <a:lnTo>
                    <a:pt x="0" y="0"/>
                  </a:lnTo>
                  <a:lnTo>
                    <a:pt x="0" y="19799"/>
                  </a:lnTo>
                  <a:lnTo>
                    <a:pt x="419265" y="442137"/>
                  </a:lnTo>
                  <a:lnTo>
                    <a:pt x="422541" y="438848"/>
                  </a:lnTo>
                  <a:lnTo>
                    <a:pt x="426631" y="436359"/>
                  </a:lnTo>
                  <a:lnTo>
                    <a:pt x="429907" y="43307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5" name="object 20">
            <a:extLst>
              <a:ext uri="{FF2B5EF4-FFF2-40B4-BE49-F238E27FC236}">
                <a16:creationId xmlns:a16="http://schemas.microsoft.com/office/drawing/2014/main" id="{C618020F-8E03-418B-A8B5-22FAAAAE2840}"/>
              </a:ext>
            </a:extLst>
          </p:cNvPr>
          <p:cNvGrpSpPr/>
          <p:nvPr/>
        </p:nvGrpSpPr>
        <p:grpSpPr>
          <a:xfrm>
            <a:off x="802894" y="2710942"/>
            <a:ext cx="3263900" cy="4153535"/>
            <a:chOff x="802894" y="2710942"/>
            <a:chExt cx="3263900" cy="4153535"/>
          </a:xfrm>
        </p:grpSpPr>
        <p:sp>
          <p:nvSpPr>
            <p:cNvPr id="16" name="object 21">
              <a:extLst>
                <a:ext uri="{FF2B5EF4-FFF2-40B4-BE49-F238E27FC236}">
                  <a16:creationId xmlns:a16="http://schemas.microsoft.com/office/drawing/2014/main" id="{A9BFD377-8090-4BDE-8855-4FB30C4BD28F}"/>
                </a:ext>
              </a:extLst>
            </p:cNvPr>
            <p:cNvSpPr/>
            <p:nvPr/>
          </p:nvSpPr>
          <p:spPr>
            <a:xfrm>
              <a:off x="809244" y="2717292"/>
              <a:ext cx="3251200" cy="4140835"/>
            </a:xfrm>
            <a:custGeom>
              <a:avLst/>
              <a:gdLst/>
              <a:ahLst/>
              <a:cxnLst/>
              <a:rect l="l" t="t" r="r" b="b"/>
              <a:pathLst>
                <a:path w="3251200" h="4140834">
                  <a:moveTo>
                    <a:pt x="3250692" y="0"/>
                  </a:moveTo>
                  <a:lnTo>
                    <a:pt x="541782" y="0"/>
                  </a:lnTo>
                  <a:lnTo>
                    <a:pt x="495035" y="1988"/>
                  </a:lnTo>
                  <a:lnTo>
                    <a:pt x="449393" y="7846"/>
                  </a:lnTo>
                  <a:lnTo>
                    <a:pt x="405018" y="17410"/>
                  </a:lnTo>
                  <a:lnTo>
                    <a:pt x="362072" y="30518"/>
                  </a:lnTo>
                  <a:lnTo>
                    <a:pt x="320718" y="47007"/>
                  </a:lnTo>
                  <a:lnTo>
                    <a:pt x="281118" y="66714"/>
                  </a:lnTo>
                  <a:lnTo>
                    <a:pt x="243436" y="89477"/>
                  </a:lnTo>
                  <a:lnTo>
                    <a:pt x="207834" y="115133"/>
                  </a:lnTo>
                  <a:lnTo>
                    <a:pt x="174474" y="143520"/>
                  </a:lnTo>
                  <a:lnTo>
                    <a:pt x="143520" y="174474"/>
                  </a:lnTo>
                  <a:lnTo>
                    <a:pt x="115133" y="207834"/>
                  </a:lnTo>
                  <a:lnTo>
                    <a:pt x="89477" y="243436"/>
                  </a:lnTo>
                  <a:lnTo>
                    <a:pt x="66714" y="281118"/>
                  </a:lnTo>
                  <a:lnTo>
                    <a:pt x="47007" y="320718"/>
                  </a:lnTo>
                  <a:lnTo>
                    <a:pt x="30518" y="362072"/>
                  </a:lnTo>
                  <a:lnTo>
                    <a:pt x="17410" y="405018"/>
                  </a:lnTo>
                  <a:lnTo>
                    <a:pt x="7846" y="449393"/>
                  </a:lnTo>
                  <a:lnTo>
                    <a:pt x="1988" y="495035"/>
                  </a:lnTo>
                  <a:lnTo>
                    <a:pt x="0" y="541782"/>
                  </a:lnTo>
                  <a:lnTo>
                    <a:pt x="0" y="4140707"/>
                  </a:lnTo>
                  <a:lnTo>
                    <a:pt x="3250692" y="4140707"/>
                  </a:lnTo>
                  <a:lnTo>
                    <a:pt x="3250692" y="0"/>
                  </a:lnTo>
                  <a:close/>
                </a:path>
              </a:pathLst>
            </a:custGeom>
            <a:solidFill>
              <a:srgbClr val="7670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22">
              <a:extLst>
                <a:ext uri="{FF2B5EF4-FFF2-40B4-BE49-F238E27FC236}">
                  <a16:creationId xmlns:a16="http://schemas.microsoft.com/office/drawing/2014/main" id="{5FB6DA6A-D114-4CDE-BE05-24A2BD9B51D6}"/>
                </a:ext>
              </a:extLst>
            </p:cNvPr>
            <p:cNvSpPr/>
            <p:nvPr/>
          </p:nvSpPr>
          <p:spPr>
            <a:xfrm>
              <a:off x="809244" y="2717292"/>
              <a:ext cx="3251200" cy="4140835"/>
            </a:xfrm>
            <a:custGeom>
              <a:avLst/>
              <a:gdLst/>
              <a:ahLst/>
              <a:cxnLst/>
              <a:rect l="l" t="t" r="r" b="b"/>
              <a:pathLst>
                <a:path w="3251200" h="4140834">
                  <a:moveTo>
                    <a:pt x="3250692" y="0"/>
                  </a:moveTo>
                  <a:lnTo>
                    <a:pt x="541782" y="0"/>
                  </a:lnTo>
                  <a:lnTo>
                    <a:pt x="495035" y="1988"/>
                  </a:lnTo>
                  <a:lnTo>
                    <a:pt x="449393" y="7846"/>
                  </a:lnTo>
                  <a:lnTo>
                    <a:pt x="405018" y="17410"/>
                  </a:lnTo>
                  <a:lnTo>
                    <a:pt x="362072" y="30518"/>
                  </a:lnTo>
                  <a:lnTo>
                    <a:pt x="320718" y="47007"/>
                  </a:lnTo>
                  <a:lnTo>
                    <a:pt x="281118" y="66714"/>
                  </a:lnTo>
                  <a:lnTo>
                    <a:pt x="243436" y="89477"/>
                  </a:lnTo>
                  <a:lnTo>
                    <a:pt x="207834" y="115133"/>
                  </a:lnTo>
                  <a:lnTo>
                    <a:pt x="174474" y="143520"/>
                  </a:lnTo>
                  <a:lnTo>
                    <a:pt x="143520" y="174474"/>
                  </a:lnTo>
                  <a:lnTo>
                    <a:pt x="115133" y="207834"/>
                  </a:lnTo>
                  <a:lnTo>
                    <a:pt x="89477" y="243436"/>
                  </a:lnTo>
                  <a:lnTo>
                    <a:pt x="66714" y="281118"/>
                  </a:lnTo>
                  <a:lnTo>
                    <a:pt x="47007" y="320718"/>
                  </a:lnTo>
                  <a:lnTo>
                    <a:pt x="30518" y="362072"/>
                  </a:lnTo>
                  <a:lnTo>
                    <a:pt x="17410" y="405018"/>
                  </a:lnTo>
                  <a:lnTo>
                    <a:pt x="7846" y="449393"/>
                  </a:lnTo>
                  <a:lnTo>
                    <a:pt x="1988" y="495035"/>
                  </a:lnTo>
                  <a:lnTo>
                    <a:pt x="0" y="541782"/>
                  </a:lnTo>
                  <a:lnTo>
                    <a:pt x="0" y="4140707"/>
                  </a:lnTo>
                  <a:lnTo>
                    <a:pt x="3250692" y="4140707"/>
                  </a:lnTo>
                  <a:lnTo>
                    <a:pt x="3250692" y="0"/>
                  </a:lnTo>
                  <a:close/>
                </a:path>
              </a:pathLst>
            </a:custGeom>
            <a:ln w="12700">
              <a:solidFill>
                <a:srgbClr val="76707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26">
            <a:extLst>
              <a:ext uri="{FF2B5EF4-FFF2-40B4-BE49-F238E27FC236}">
                <a16:creationId xmlns:a16="http://schemas.microsoft.com/office/drawing/2014/main" id="{29D27643-34A4-4AE7-9E12-972EE008E560}"/>
              </a:ext>
            </a:extLst>
          </p:cNvPr>
          <p:cNvSpPr/>
          <p:nvPr/>
        </p:nvSpPr>
        <p:spPr>
          <a:xfrm>
            <a:off x="4195571" y="2717291"/>
            <a:ext cx="3107690" cy="4140835"/>
          </a:xfrm>
          <a:custGeom>
            <a:avLst/>
            <a:gdLst/>
            <a:ahLst/>
            <a:cxnLst/>
            <a:rect l="l" t="t" r="r" b="b"/>
            <a:pathLst>
              <a:path w="3107690" h="4140834">
                <a:moveTo>
                  <a:pt x="3107435" y="0"/>
                </a:moveTo>
                <a:lnTo>
                  <a:pt x="0" y="0"/>
                </a:lnTo>
                <a:lnTo>
                  <a:pt x="0" y="4140708"/>
                </a:lnTo>
                <a:lnTo>
                  <a:pt x="3107435" y="4140708"/>
                </a:lnTo>
                <a:lnTo>
                  <a:pt x="3107435" y="0"/>
                </a:lnTo>
                <a:close/>
              </a:path>
            </a:pathLst>
          </a:custGeom>
          <a:solidFill>
            <a:srgbClr val="76707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grpSp>
        <p:nvGrpSpPr>
          <p:cNvPr id="19" name="object 14">
            <a:extLst>
              <a:ext uri="{FF2B5EF4-FFF2-40B4-BE49-F238E27FC236}">
                <a16:creationId xmlns:a16="http://schemas.microsoft.com/office/drawing/2014/main" id="{0A2BC0F6-D6E7-44EB-B195-7AA7EB4C775A}"/>
              </a:ext>
            </a:extLst>
          </p:cNvPr>
          <p:cNvGrpSpPr/>
          <p:nvPr/>
        </p:nvGrpSpPr>
        <p:grpSpPr>
          <a:xfrm>
            <a:off x="7432293" y="2710942"/>
            <a:ext cx="3120390" cy="4153535"/>
            <a:chOff x="7432293" y="2710942"/>
            <a:chExt cx="3120390" cy="4153535"/>
          </a:xfrm>
        </p:grpSpPr>
        <p:sp>
          <p:nvSpPr>
            <p:cNvPr id="20" name="object 15">
              <a:extLst>
                <a:ext uri="{FF2B5EF4-FFF2-40B4-BE49-F238E27FC236}">
                  <a16:creationId xmlns:a16="http://schemas.microsoft.com/office/drawing/2014/main" id="{4564D89A-8D8B-4B3A-92FD-78E250BC74BF}"/>
                </a:ext>
              </a:extLst>
            </p:cNvPr>
            <p:cNvSpPr/>
            <p:nvPr/>
          </p:nvSpPr>
          <p:spPr>
            <a:xfrm>
              <a:off x="7438643" y="2717292"/>
              <a:ext cx="3107690" cy="4140835"/>
            </a:xfrm>
            <a:custGeom>
              <a:avLst/>
              <a:gdLst/>
              <a:ahLst/>
              <a:cxnLst/>
              <a:rect l="l" t="t" r="r" b="b"/>
              <a:pathLst>
                <a:path w="3107690" h="4140834">
                  <a:moveTo>
                    <a:pt x="2589529" y="0"/>
                  </a:moveTo>
                  <a:lnTo>
                    <a:pt x="0" y="0"/>
                  </a:lnTo>
                  <a:lnTo>
                    <a:pt x="0" y="4140707"/>
                  </a:lnTo>
                  <a:lnTo>
                    <a:pt x="3107435" y="4140707"/>
                  </a:lnTo>
                  <a:lnTo>
                    <a:pt x="3107435" y="517906"/>
                  </a:lnTo>
                  <a:lnTo>
                    <a:pt x="3105319" y="470770"/>
                  </a:lnTo>
                  <a:lnTo>
                    <a:pt x="3099090" y="424819"/>
                  </a:lnTo>
                  <a:lnTo>
                    <a:pt x="3088933" y="380235"/>
                  </a:lnTo>
                  <a:lnTo>
                    <a:pt x="3075031" y="337202"/>
                  </a:lnTo>
                  <a:lnTo>
                    <a:pt x="3057565" y="295903"/>
                  </a:lnTo>
                  <a:lnTo>
                    <a:pt x="3036720" y="256521"/>
                  </a:lnTo>
                  <a:lnTo>
                    <a:pt x="3012678" y="219237"/>
                  </a:lnTo>
                  <a:lnTo>
                    <a:pt x="2985621" y="184237"/>
                  </a:lnTo>
                  <a:lnTo>
                    <a:pt x="2955734" y="151701"/>
                  </a:lnTo>
                  <a:lnTo>
                    <a:pt x="2923198" y="121814"/>
                  </a:lnTo>
                  <a:lnTo>
                    <a:pt x="2888198" y="94757"/>
                  </a:lnTo>
                  <a:lnTo>
                    <a:pt x="2850914" y="70715"/>
                  </a:lnTo>
                  <a:lnTo>
                    <a:pt x="2811532" y="49870"/>
                  </a:lnTo>
                  <a:lnTo>
                    <a:pt x="2770233" y="32404"/>
                  </a:lnTo>
                  <a:lnTo>
                    <a:pt x="2727200" y="18502"/>
                  </a:lnTo>
                  <a:lnTo>
                    <a:pt x="2682616" y="8345"/>
                  </a:lnTo>
                  <a:lnTo>
                    <a:pt x="2636665" y="2116"/>
                  </a:lnTo>
                  <a:lnTo>
                    <a:pt x="2589529" y="0"/>
                  </a:lnTo>
                  <a:close/>
                </a:path>
              </a:pathLst>
            </a:custGeom>
            <a:solidFill>
              <a:srgbClr val="7670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16">
              <a:extLst>
                <a:ext uri="{FF2B5EF4-FFF2-40B4-BE49-F238E27FC236}">
                  <a16:creationId xmlns:a16="http://schemas.microsoft.com/office/drawing/2014/main" id="{17AEC2C9-87A4-4482-9102-F295EECBB5F2}"/>
                </a:ext>
              </a:extLst>
            </p:cNvPr>
            <p:cNvSpPr/>
            <p:nvPr/>
          </p:nvSpPr>
          <p:spPr>
            <a:xfrm>
              <a:off x="7438643" y="2717292"/>
              <a:ext cx="3107690" cy="4140835"/>
            </a:xfrm>
            <a:custGeom>
              <a:avLst/>
              <a:gdLst/>
              <a:ahLst/>
              <a:cxnLst/>
              <a:rect l="l" t="t" r="r" b="b"/>
              <a:pathLst>
                <a:path w="3107690" h="4140834">
                  <a:moveTo>
                    <a:pt x="0" y="0"/>
                  </a:moveTo>
                  <a:lnTo>
                    <a:pt x="2589529" y="0"/>
                  </a:lnTo>
                  <a:lnTo>
                    <a:pt x="2636665" y="2116"/>
                  </a:lnTo>
                  <a:lnTo>
                    <a:pt x="2682616" y="8345"/>
                  </a:lnTo>
                  <a:lnTo>
                    <a:pt x="2727200" y="18502"/>
                  </a:lnTo>
                  <a:lnTo>
                    <a:pt x="2770233" y="32404"/>
                  </a:lnTo>
                  <a:lnTo>
                    <a:pt x="2811532" y="49870"/>
                  </a:lnTo>
                  <a:lnTo>
                    <a:pt x="2850914" y="70715"/>
                  </a:lnTo>
                  <a:lnTo>
                    <a:pt x="2888198" y="94757"/>
                  </a:lnTo>
                  <a:lnTo>
                    <a:pt x="2923198" y="121814"/>
                  </a:lnTo>
                  <a:lnTo>
                    <a:pt x="2955734" y="151701"/>
                  </a:lnTo>
                  <a:lnTo>
                    <a:pt x="2985621" y="184237"/>
                  </a:lnTo>
                  <a:lnTo>
                    <a:pt x="3012678" y="219237"/>
                  </a:lnTo>
                  <a:lnTo>
                    <a:pt x="3036720" y="256521"/>
                  </a:lnTo>
                  <a:lnTo>
                    <a:pt x="3057565" y="295903"/>
                  </a:lnTo>
                  <a:lnTo>
                    <a:pt x="3075031" y="337202"/>
                  </a:lnTo>
                  <a:lnTo>
                    <a:pt x="3088933" y="380235"/>
                  </a:lnTo>
                  <a:lnTo>
                    <a:pt x="3099090" y="424819"/>
                  </a:lnTo>
                  <a:lnTo>
                    <a:pt x="3105319" y="470770"/>
                  </a:lnTo>
                  <a:lnTo>
                    <a:pt x="3107435" y="517906"/>
                  </a:lnTo>
                  <a:lnTo>
                    <a:pt x="3107435" y="4140707"/>
                  </a:lnTo>
                  <a:lnTo>
                    <a:pt x="0" y="4140707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76707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CC84925B-615D-4BC3-BFAB-4548DABA76F9}"/>
              </a:ext>
            </a:extLst>
          </p:cNvPr>
          <p:cNvSpPr txBox="1"/>
          <p:nvPr/>
        </p:nvSpPr>
        <p:spPr>
          <a:xfrm>
            <a:off x="3345180" y="445231"/>
            <a:ext cx="75305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4000" b="1" dirty="0">
                <a:solidFill>
                  <a:schemeClr val="bg1"/>
                </a:solidFill>
                <a:latin typeface="Montserrat SemiBold" panose="00000700000000000000" pitchFamily="2" charset="0"/>
                <a:ea typeface="Open Sans ExtraBold" panose="020B0906030804020204" pitchFamily="34" charset="0"/>
                <a:cs typeface="Poppins" panose="00000500000000000000" pitchFamily="2" charset="0"/>
              </a:rPr>
              <a:t>آنالیز معنایی</a:t>
            </a:r>
            <a:endParaRPr lang="en-US" sz="4000" b="1" dirty="0">
              <a:solidFill>
                <a:schemeClr val="bg1"/>
              </a:solidFill>
              <a:latin typeface="Montserrat SemiBold" panose="00000700000000000000" pitchFamily="2" charset="0"/>
              <a:ea typeface="Open Sans ExtraBold" panose="020B0906030804020204" pitchFamily="34" charset="0"/>
              <a:cs typeface="Poppins" panose="00000500000000000000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389F921-27F2-4083-89B4-D46E367284E0}"/>
              </a:ext>
            </a:extLst>
          </p:cNvPr>
          <p:cNvSpPr txBox="1"/>
          <p:nvPr/>
        </p:nvSpPr>
        <p:spPr>
          <a:xfrm>
            <a:off x="1066801" y="1206597"/>
            <a:ext cx="10368052" cy="11144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 rt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bg1"/>
                </a:solidFill>
              </a:rPr>
              <a:t>این ساختار ارتباط بین واژه ها ، معنای آن ها و تغییر معنای آن ها را بررسی می کند.</a:t>
            </a:r>
          </a:p>
          <a:p>
            <a:pPr marL="285750" indent="-285750" algn="r" rt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bg1"/>
                </a:solidFill>
              </a:rPr>
              <a:t>برخی تکنیک های آنالیز معنایی زبان انسانی :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A65E873-4703-44EB-8D6E-2CB33FF34FA8}"/>
              </a:ext>
            </a:extLst>
          </p:cNvPr>
          <p:cNvSpPr txBox="1"/>
          <p:nvPr/>
        </p:nvSpPr>
        <p:spPr>
          <a:xfrm>
            <a:off x="7110457" y="2994503"/>
            <a:ext cx="3667125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dirty="0">
                <a:solidFill>
                  <a:schemeClr val="bg1"/>
                </a:solidFill>
              </a:rPr>
              <a:t>شناسایی اسامی</a:t>
            </a:r>
          </a:p>
          <a:p>
            <a:pPr algn="ctr" rtl="1"/>
            <a:r>
              <a:rPr lang="en-US" dirty="0">
                <a:solidFill>
                  <a:schemeClr val="bg1"/>
                </a:solidFill>
              </a:rPr>
              <a:t>Named Entity Recognition)</a:t>
            </a:r>
            <a:r>
              <a:rPr lang="fa-IR" dirty="0">
                <a:solidFill>
                  <a:schemeClr val="bg1"/>
                </a:solidFill>
              </a:rPr>
              <a:t>)</a:t>
            </a:r>
            <a:endParaRPr lang="en-US" dirty="0">
              <a:solidFill>
                <a:schemeClr val="bg1"/>
              </a:solidFill>
            </a:endParaRPr>
          </a:p>
          <a:p>
            <a:pPr algn="ctr" rtl="1"/>
            <a:endParaRPr lang="fa-IR" dirty="0">
              <a:solidFill>
                <a:schemeClr val="bg1"/>
              </a:solidFill>
            </a:endParaRPr>
          </a:p>
          <a:p>
            <a:pPr algn="ctr" rtl="1"/>
            <a:endParaRPr lang="fa-IR" dirty="0">
              <a:solidFill>
                <a:schemeClr val="bg1"/>
              </a:solidFill>
            </a:endParaRPr>
          </a:p>
          <a:p>
            <a:pPr algn="ctr" rtl="1"/>
            <a:r>
              <a:rPr lang="fa-IR" sz="1600" dirty="0">
                <a:solidFill>
                  <a:schemeClr val="bg1"/>
                </a:solidFill>
              </a:rPr>
              <a:t>در این روش اسامی خاص را در گروهای</a:t>
            </a:r>
          </a:p>
          <a:p>
            <a:pPr algn="ctr" rtl="1"/>
            <a:r>
              <a:rPr lang="fa-IR" sz="1600" dirty="0">
                <a:solidFill>
                  <a:schemeClr val="bg1"/>
                </a:solidFill>
              </a:rPr>
              <a:t> مرتبط تقسیم بندی می کنیم.</a:t>
            </a:r>
          </a:p>
          <a:p>
            <a:pPr algn="ctr" rtl="1"/>
            <a:endParaRPr lang="fa-IR" sz="1600" dirty="0">
              <a:solidFill>
                <a:schemeClr val="bg1"/>
              </a:solidFill>
            </a:endParaRPr>
          </a:p>
          <a:p>
            <a:pPr algn="ctr" rtl="1"/>
            <a:r>
              <a:rPr lang="fa-IR" sz="1600" dirty="0">
                <a:solidFill>
                  <a:schemeClr val="bg1"/>
                </a:solidFill>
              </a:rPr>
              <a:t>به عنوان مثال گروه </a:t>
            </a:r>
            <a:r>
              <a:rPr lang="fa-IR" sz="1600" dirty="0" err="1">
                <a:solidFill>
                  <a:schemeClr val="bg1"/>
                </a:solidFill>
              </a:rPr>
              <a:t>هایی</a:t>
            </a:r>
            <a:r>
              <a:rPr lang="fa-IR" sz="1600" dirty="0">
                <a:solidFill>
                  <a:schemeClr val="bg1"/>
                </a:solidFill>
              </a:rPr>
              <a:t> مانند نام اماکن ،</a:t>
            </a:r>
          </a:p>
          <a:p>
            <a:pPr algn="ctr" rtl="1"/>
            <a:r>
              <a:rPr lang="fa-IR" sz="1600" dirty="0">
                <a:solidFill>
                  <a:schemeClr val="bg1"/>
                </a:solidFill>
              </a:rPr>
              <a:t> نام اشخاص ، نام شهر ها و کشورها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AF7708A-3227-4F5B-BA89-EBFC6DC91B86}"/>
              </a:ext>
            </a:extLst>
          </p:cNvPr>
          <p:cNvSpPr txBox="1"/>
          <p:nvPr/>
        </p:nvSpPr>
        <p:spPr>
          <a:xfrm>
            <a:off x="3915797" y="2992840"/>
            <a:ext cx="3667125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dirty="0">
                <a:solidFill>
                  <a:schemeClr val="bg1"/>
                </a:solidFill>
              </a:rPr>
              <a:t>ابهام زدایی از معانی کلمات</a:t>
            </a:r>
            <a:endParaRPr lang="en-US" dirty="0">
              <a:solidFill>
                <a:schemeClr val="bg1"/>
              </a:solidFill>
            </a:endParaRPr>
          </a:p>
          <a:p>
            <a:pPr algn="ctr" rtl="1"/>
            <a:r>
              <a:rPr lang="fa-IR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Word Sense Disambiguation)</a:t>
            </a:r>
            <a:r>
              <a:rPr lang="fa-IR" dirty="0">
                <a:solidFill>
                  <a:schemeClr val="bg1"/>
                </a:solidFill>
              </a:rPr>
              <a:t>)</a:t>
            </a:r>
            <a:endParaRPr lang="en-US" dirty="0">
              <a:solidFill>
                <a:schemeClr val="bg1"/>
              </a:solidFill>
            </a:endParaRPr>
          </a:p>
          <a:p>
            <a:pPr algn="ctr" rtl="1"/>
            <a:endParaRPr lang="fa-IR" dirty="0">
              <a:solidFill>
                <a:schemeClr val="bg1"/>
              </a:solidFill>
            </a:endParaRPr>
          </a:p>
          <a:p>
            <a:pPr algn="ctr" rtl="1"/>
            <a:endParaRPr lang="fa-IR" dirty="0">
              <a:solidFill>
                <a:schemeClr val="bg1"/>
              </a:solidFill>
            </a:endParaRPr>
          </a:p>
          <a:p>
            <a:pPr algn="ctr" rtl="1"/>
            <a:r>
              <a:rPr lang="fa-IR" sz="1600" dirty="0">
                <a:solidFill>
                  <a:schemeClr val="bg1"/>
                </a:solidFill>
              </a:rPr>
              <a:t>به دلیل اینکه کلمات در هر زبانی</a:t>
            </a:r>
            <a:endParaRPr lang="en-US" sz="1600" dirty="0">
              <a:solidFill>
                <a:schemeClr val="bg1"/>
              </a:solidFill>
            </a:endParaRPr>
          </a:p>
          <a:p>
            <a:pPr algn="ctr" rtl="1"/>
            <a:r>
              <a:rPr lang="fa-IR" sz="1600" dirty="0">
                <a:solidFill>
                  <a:schemeClr val="bg1"/>
                </a:solidFill>
              </a:rPr>
              <a:t> معنای مختلفی دارند رایانه باید</a:t>
            </a:r>
            <a:endParaRPr lang="en-US" sz="1600" dirty="0">
              <a:solidFill>
                <a:schemeClr val="bg1"/>
              </a:solidFill>
            </a:endParaRPr>
          </a:p>
          <a:p>
            <a:pPr algn="ctr" rtl="1"/>
            <a:r>
              <a:rPr lang="fa-IR" sz="1600" dirty="0">
                <a:solidFill>
                  <a:schemeClr val="bg1"/>
                </a:solidFill>
              </a:rPr>
              <a:t> با توجه به محتوای باقی جمله</a:t>
            </a:r>
            <a:endParaRPr lang="en-US" sz="1600" dirty="0">
              <a:solidFill>
                <a:schemeClr val="bg1"/>
              </a:solidFill>
            </a:endParaRPr>
          </a:p>
          <a:p>
            <a:pPr algn="ctr" rtl="1"/>
            <a:r>
              <a:rPr lang="fa-IR" sz="1600" dirty="0">
                <a:solidFill>
                  <a:schemeClr val="bg1"/>
                </a:solidFill>
              </a:rPr>
              <a:t> معنی مناسب را پیدا کند.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B73607C-AE79-4E6D-9981-211BBE7800E3}"/>
              </a:ext>
            </a:extLst>
          </p:cNvPr>
          <p:cNvSpPr txBox="1"/>
          <p:nvPr/>
        </p:nvSpPr>
        <p:spPr>
          <a:xfrm>
            <a:off x="672783" y="2992840"/>
            <a:ext cx="366712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dirty="0">
                <a:solidFill>
                  <a:schemeClr val="bg1"/>
                </a:solidFill>
              </a:rPr>
              <a:t>تولید زبان طبیعی</a:t>
            </a:r>
            <a:endParaRPr lang="en-US" dirty="0">
              <a:solidFill>
                <a:schemeClr val="bg1"/>
              </a:solidFill>
            </a:endParaRPr>
          </a:p>
          <a:p>
            <a:pPr algn="ctr" rtl="1"/>
            <a:r>
              <a:rPr lang="en-US" dirty="0">
                <a:solidFill>
                  <a:schemeClr val="bg1"/>
                </a:solidFill>
              </a:rPr>
              <a:t>Natural Language Generation)</a:t>
            </a:r>
            <a:r>
              <a:rPr lang="fa-IR" dirty="0">
                <a:solidFill>
                  <a:schemeClr val="bg1"/>
                </a:solidFill>
              </a:rPr>
              <a:t>)</a:t>
            </a:r>
            <a:endParaRPr lang="en-US" dirty="0">
              <a:solidFill>
                <a:schemeClr val="bg1"/>
              </a:solidFill>
            </a:endParaRPr>
          </a:p>
          <a:p>
            <a:pPr algn="ctr" rtl="1"/>
            <a:endParaRPr lang="fa-IR" dirty="0">
              <a:solidFill>
                <a:schemeClr val="bg1"/>
              </a:solidFill>
            </a:endParaRPr>
          </a:p>
          <a:p>
            <a:pPr algn="ctr" rtl="1"/>
            <a:endParaRPr lang="fa-IR" dirty="0">
              <a:solidFill>
                <a:schemeClr val="bg1"/>
              </a:solidFill>
            </a:endParaRPr>
          </a:p>
          <a:p>
            <a:pPr algn="ctr" rtl="1"/>
            <a:r>
              <a:rPr lang="fa-IR" sz="1600" dirty="0">
                <a:solidFill>
                  <a:schemeClr val="bg1"/>
                </a:solidFill>
              </a:rPr>
              <a:t>برای پاسخ به پرسش کاربر </a:t>
            </a:r>
            <a:endParaRPr lang="en-US" sz="1600" dirty="0">
              <a:solidFill>
                <a:schemeClr val="bg1"/>
              </a:solidFill>
            </a:endParaRPr>
          </a:p>
          <a:p>
            <a:pPr algn="ctr" rtl="1"/>
            <a:r>
              <a:rPr lang="fa-IR" sz="1600" dirty="0">
                <a:solidFill>
                  <a:schemeClr val="bg1"/>
                </a:solidFill>
              </a:rPr>
              <a:t>باید از ذخایر کلامی </a:t>
            </a:r>
          </a:p>
          <a:p>
            <a:pPr algn="ctr" rtl="1"/>
            <a:r>
              <a:rPr lang="fa-IR" sz="1600" dirty="0">
                <a:solidFill>
                  <a:schemeClr val="bg1"/>
                </a:solidFill>
              </a:rPr>
              <a:t>و </a:t>
            </a:r>
            <a:r>
              <a:rPr lang="fa-IR" sz="1600" dirty="0" err="1">
                <a:solidFill>
                  <a:schemeClr val="bg1"/>
                </a:solidFill>
              </a:rPr>
              <a:t>الگوریتم</a:t>
            </a:r>
            <a:r>
              <a:rPr lang="fa-IR" sz="1600" dirty="0">
                <a:solidFill>
                  <a:schemeClr val="bg1"/>
                </a:solidFill>
              </a:rPr>
              <a:t> ها استفاده کند.</a:t>
            </a:r>
          </a:p>
        </p:txBody>
      </p:sp>
    </p:spTree>
    <p:extLst>
      <p:ext uri="{BB962C8B-B14F-4D97-AF65-F5344CB8AC3E}">
        <p14:creationId xmlns:p14="http://schemas.microsoft.com/office/powerpoint/2010/main" val="14475650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5DC092CB-3815-42B6-8F7F-19DD9FF733A1}"/>
              </a:ext>
            </a:extLst>
          </p:cNvPr>
          <p:cNvCxnSpPr/>
          <p:nvPr/>
        </p:nvCxnSpPr>
        <p:spPr>
          <a:xfrm>
            <a:off x="8681662" y="6400800"/>
            <a:ext cx="3005601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4CD9D070-5CA0-483A-8221-32D3F053254B}"/>
              </a:ext>
            </a:extLst>
          </p:cNvPr>
          <p:cNvSpPr/>
          <p:nvPr/>
        </p:nvSpPr>
        <p:spPr>
          <a:xfrm>
            <a:off x="7732695" y="4057185"/>
            <a:ext cx="737750" cy="737748"/>
          </a:xfrm>
          <a:custGeom>
            <a:avLst/>
            <a:gdLst>
              <a:gd name="connsiteX0" fmla="*/ 917575 w 917575"/>
              <a:gd name="connsiteY0" fmla="*/ 458788 h 917575"/>
              <a:gd name="connsiteX1" fmla="*/ 458788 w 917575"/>
              <a:gd name="connsiteY1" fmla="*/ 917575 h 917575"/>
              <a:gd name="connsiteX2" fmla="*/ 0 w 917575"/>
              <a:gd name="connsiteY2" fmla="*/ 458788 h 917575"/>
              <a:gd name="connsiteX3" fmla="*/ 458788 w 917575"/>
              <a:gd name="connsiteY3" fmla="*/ 0 h 917575"/>
              <a:gd name="connsiteX4" fmla="*/ 917575 w 917575"/>
              <a:gd name="connsiteY4" fmla="*/ 458788 h 917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7575" h="917575">
                <a:moveTo>
                  <a:pt x="917575" y="458788"/>
                </a:moveTo>
                <a:cubicBezTo>
                  <a:pt x="917575" y="712169"/>
                  <a:pt x="712169" y="917575"/>
                  <a:pt x="458788" y="917575"/>
                </a:cubicBezTo>
                <a:cubicBezTo>
                  <a:pt x="205406" y="917575"/>
                  <a:pt x="0" y="712169"/>
                  <a:pt x="0" y="458788"/>
                </a:cubicBezTo>
                <a:cubicBezTo>
                  <a:pt x="0" y="205406"/>
                  <a:pt x="205406" y="0"/>
                  <a:pt x="458788" y="0"/>
                </a:cubicBezTo>
                <a:cubicBezTo>
                  <a:pt x="712169" y="0"/>
                  <a:pt x="917575" y="205406"/>
                  <a:pt x="917575" y="458788"/>
                </a:cubicBezTo>
                <a:close/>
              </a:path>
            </a:pathLst>
          </a:custGeom>
          <a:solidFill>
            <a:schemeClr val="accent1"/>
          </a:solidFill>
          <a:ln w="13063" cap="flat">
            <a:noFill/>
            <a:prstDash val="solid"/>
            <a:miter/>
          </a:ln>
        </p:spPr>
        <p:txBody>
          <a:bodyPr rtlCol="0" anchor="ctr"/>
          <a:lstStyle/>
          <a:p>
            <a:endParaRPr lang="en-ID"/>
          </a:p>
        </p:txBody>
      </p:sp>
      <p:grpSp>
        <p:nvGrpSpPr>
          <p:cNvPr id="50" name="Graphic 19">
            <a:extLst>
              <a:ext uri="{FF2B5EF4-FFF2-40B4-BE49-F238E27FC236}">
                <a16:creationId xmlns:a16="http://schemas.microsoft.com/office/drawing/2014/main" id="{EC7D0A18-2C3C-4582-8AFF-3FAA9376D31F}"/>
              </a:ext>
            </a:extLst>
          </p:cNvPr>
          <p:cNvGrpSpPr/>
          <p:nvPr/>
        </p:nvGrpSpPr>
        <p:grpSpPr>
          <a:xfrm>
            <a:off x="11233875" y="622486"/>
            <a:ext cx="353377" cy="353377"/>
            <a:chOff x="11233875" y="520724"/>
            <a:chExt cx="353377" cy="353377"/>
          </a:xfrm>
          <a:solidFill>
            <a:schemeClr val="bg1"/>
          </a:solidFill>
        </p:grpSpPr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2973337C-CE18-4BF8-8A4F-5E14BED660EA}"/>
                </a:ext>
              </a:extLst>
            </p:cNvPr>
            <p:cNvSpPr/>
            <p:nvPr/>
          </p:nvSpPr>
          <p:spPr>
            <a:xfrm>
              <a:off x="11233875" y="582636"/>
              <a:ext cx="51435" cy="230505"/>
            </a:xfrm>
            <a:custGeom>
              <a:avLst/>
              <a:gdLst>
                <a:gd name="connsiteX0" fmla="*/ 25718 w 51435"/>
                <a:gd name="connsiteY0" fmla="*/ 0 h 230505"/>
                <a:gd name="connsiteX1" fmla="*/ 0 w 51435"/>
                <a:gd name="connsiteY1" fmla="*/ 25717 h 230505"/>
                <a:gd name="connsiteX2" fmla="*/ 0 w 51435"/>
                <a:gd name="connsiteY2" fmla="*/ 204788 h 230505"/>
                <a:gd name="connsiteX3" fmla="*/ 25718 w 51435"/>
                <a:gd name="connsiteY3" fmla="*/ 230505 h 230505"/>
                <a:gd name="connsiteX4" fmla="*/ 51435 w 51435"/>
                <a:gd name="connsiteY4" fmla="*/ 204788 h 230505"/>
                <a:gd name="connsiteX5" fmla="*/ 51435 w 51435"/>
                <a:gd name="connsiteY5" fmla="*/ 25717 h 230505"/>
                <a:gd name="connsiteX6" fmla="*/ 25718 w 51435"/>
                <a:gd name="connsiteY6" fmla="*/ 0 h 230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435" h="230505">
                  <a:moveTo>
                    <a:pt x="25718" y="0"/>
                  </a:moveTo>
                  <a:cubicBezTo>
                    <a:pt x="11430" y="0"/>
                    <a:pt x="0" y="11430"/>
                    <a:pt x="0" y="25717"/>
                  </a:cubicBezTo>
                  <a:lnTo>
                    <a:pt x="0" y="204788"/>
                  </a:lnTo>
                  <a:cubicBezTo>
                    <a:pt x="0" y="219075"/>
                    <a:pt x="11430" y="230505"/>
                    <a:pt x="25718" y="230505"/>
                  </a:cubicBezTo>
                  <a:cubicBezTo>
                    <a:pt x="40005" y="230505"/>
                    <a:pt x="51435" y="219075"/>
                    <a:pt x="51435" y="204788"/>
                  </a:cubicBezTo>
                  <a:lnTo>
                    <a:pt x="51435" y="25717"/>
                  </a:lnTo>
                  <a:cubicBezTo>
                    <a:pt x="51435" y="11430"/>
                    <a:pt x="40005" y="0"/>
                    <a:pt x="25718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421FBE65-8AD1-4E66-A141-E8BBCC820910}"/>
                </a:ext>
              </a:extLst>
            </p:cNvPr>
            <p:cNvSpPr/>
            <p:nvPr/>
          </p:nvSpPr>
          <p:spPr>
            <a:xfrm>
              <a:off x="11434852" y="582636"/>
              <a:ext cx="51434" cy="230505"/>
            </a:xfrm>
            <a:custGeom>
              <a:avLst/>
              <a:gdLst>
                <a:gd name="connsiteX0" fmla="*/ 25717 w 51434"/>
                <a:gd name="connsiteY0" fmla="*/ 0 h 230505"/>
                <a:gd name="connsiteX1" fmla="*/ 0 w 51434"/>
                <a:gd name="connsiteY1" fmla="*/ 25717 h 230505"/>
                <a:gd name="connsiteX2" fmla="*/ 0 w 51434"/>
                <a:gd name="connsiteY2" fmla="*/ 204788 h 230505"/>
                <a:gd name="connsiteX3" fmla="*/ 25717 w 51434"/>
                <a:gd name="connsiteY3" fmla="*/ 230505 h 230505"/>
                <a:gd name="connsiteX4" fmla="*/ 51435 w 51434"/>
                <a:gd name="connsiteY4" fmla="*/ 204788 h 230505"/>
                <a:gd name="connsiteX5" fmla="*/ 51435 w 51434"/>
                <a:gd name="connsiteY5" fmla="*/ 25717 h 230505"/>
                <a:gd name="connsiteX6" fmla="*/ 25717 w 51434"/>
                <a:gd name="connsiteY6" fmla="*/ 0 h 230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434" h="230505">
                  <a:moveTo>
                    <a:pt x="25717" y="0"/>
                  </a:moveTo>
                  <a:cubicBezTo>
                    <a:pt x="11430" y="0"/>
                    <a:pt x="0" y="11430"/>
                    <a:pt x="0" y="25717"/>
                  </a:cubicBezTo>
                  <a:lnTo>
                    <a:pt x="0" y="204788"/>
                  </a:lnTo>
                  <a:cubicBezTo>
                    <a:pt x="0" y="219075"/>
                    <a:pt x="11430" y="230505"/>
                    <a:pt x="25717" y="230505"/>
                  </a:cubicBezTo>
                  <a:cubicBezTo>
                    <a:pt x="40005" y="230505"/>
                    <a:pt x="51435" y="219075"/>
                    <a:pt x="51435" y="204788"/>
                  </a:cubicBezTo>
                  <a:lnTo>
                    <a:pt x="51435" y="25717"/>
                  </a:lnTo>
                  <a:cubicBezTo>
                    <a:pt x="51435" y="11430"/>
                    <a:pt x="40005" y="0"/>
                    <a:pt x="2571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3E183083-7D3E-4763-BB72-F9CF377793CB}"/>
                </a:ext>
              </a:extLst>
            </p:cNvPr>
            <p:cNvSpPr/>
            <p:nvPr/>
          </p:nvSpPr>
          <p:spPr>
            <a:xfrm>
              <a:off x="11535817" y="630261"/>
              <a:ext cx="51434" cy="134302"/>
            </a:xfrm>
            <a:custGeom>
              <a:avLst/>
              <a:gdLst>
                <a:gd name="connsiteX0" fmla="*/ 25718 w 51434"/>
                <a:gd name="connsiteY0" fmla="*/ 0 h 134302"/>
                <a:gd name="connsiteX1" fmla="*/ 0 w 51434"/>
                <a:gd name="connsiteY1" fmla="*/ 25717 h 134302"/>
                <a:gd name="connsiteX2" fmla="*/ 0 w 51434"/>
                <a:gd name="connsiteY2" fmla="*/ 108585 h 134302"/>
                <a:gd name="connsiteX3" fmla="*/ 25718 w 51434"/>
                <a:gd name="connsiteY3" fmla="*/ 134303 h 134302"/>
                <a:gd name="connsiteX4" fmla="*/ 51435 w 51434"/>
                <a:gd name="connsiteY4" fmla="*/ 108585 h 134302"/>
                <a:gd name="connsiteX5" fmla="*/ 51435 w 51434"/>
                <a:gd name="connsiteY5" fmla="*/ 25717 h 134302"/>
                <a:gd name="connsiteX6" fmla="*/ 25718 w 51434"/>
                <a:gd name="connsiteY6" fmla="*/ 0 h 134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434" h="134302">
                  <a:moveTo>
                    <a:pt x="25718" y="0"/>
                  </a:moveTo>
                  <a:cubicBezTo>
                    <a:pt x="11430" y="0"/>
                    <a:pt x="0" y="11430"/>
                    <a:pt x="0" y="25717"/>
                  </a:cubicBezTo>
                  <a:lnTo>
                    <a:pt x="0" y="108585"/>
                  </a:lnTo>
                  <a:cubicBezTo>
                    <a:pt x="0" y="122873"/>
                    <a:pt x="11430" y="134303"/>
                    <a:pt x="25718" y="134303"/>
                  </a:cubicBezTo>
                  <a:cubicBezTo>
                    <a:pt x="40005" y="134303"/>
                    <a:pt x="51435" y="122873"/>
                    <a:pt x="51435" y="108585"/>
                  </a:cubicBezTo>
                  <a:lnTo>
                    <a:pt x="51435" y="25717"/>
                  </a:lnTo>
                  <a:cubicBezTo>
                    <a:pt x="51435" y="11430"/>
                    <a:pt x="40005" y="0"/>
                    <a:pt x="25718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77BF7A1F-7DC0-4FE0-9FF8-3ACDBC7AD5BB}"/>
                </a:ext>
              </a:extLst>
            </p:cNvPr>
            <p:cNvSpPr/>
            <p:nvPr/>
          </p:nvSpPr>
          <p:spPr>
            <a:xfrm>
              <a:off x="11334840" y="520724"/>
              <a:ext cx="51434" cy="353377"/>
            </a:xfrm>
            <a:custGeom>
              <a:avLst/>
              <a:gdLst>
                <a:gd name="connsiteX0" fmla="*/ 25717 w 51434"/>
                <a:gd name="connsiteY0" fmla="*/ 0 h 353377"/>
                <a:gd name="connsiteX1" fmla="*/ 0 w 51434"/>
                <a:gd name="connsiteY1" fmla="*/ 25718 h 353377"/>
                <a:gd name="connsiteX2" fmla="*/ 0 w 51434"/>
                <a:gd name="connsiteY2" fmla="*/ 327660 h 353377"/>
                <a:gd name="connsiteX3" fmla="*/ 25717 w 51434"/>
                <a:gd name="connsiteY3" fmla="*/ 353378 h 353377"/>
                <a:gd name="connsiteX4" fmla="*/ 51435 w 51434"/>
                <a:gd name="connsiteY4" fmla="*/ 327660 h 353377"/>
                <a:gd name="connsiteX5" fmla="*/ 51435 w 51434"/>
                <a:gd name="connsiteY5" fmla="*/ 25718 h 353377"/>
                <a:gd name="connsiteX6" fmla="*/ 25717 w 51434"/>
                <a:gd name="connsiteY6" fmla="*/ 0 h 353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434" h="353377">
                  <a:moveTo>
                    <a:pt x="25717" y="0"/>
                  </a:moveTo>
                  <a:cubicBezTo>
                    <a:pt x="11430" y="0"/>
                    <a:pt x="0" y="11430"/>
                    <a:pt x="0" y="25718"/>
                  </a:cubicBezTo>
                  <a:lnTo>
                    <a:pt x="0" y="327660"/>
                  </a:lnTo>
                  <a:cubicBezTo>
                    <a:pt x="0" y="341948"/>
                    <a:pt x="11430" y="353378"/>
                    <a:pt x="25717" y="353378"/>
                  </a:cubicBezTo>
                  <a:cubicBezTo>
                    <a:pt x="40005" y="353378"/>
                    <a:pt x="51435" y="341948"/>
                    <a:pt x="51435" y="327660"/>
                  </a:cubicBezTo>
                  <a:lnTo>
                    <a:pt x="51435" y="25718"/>
                  </a:lnTo>
                  <a:cubicBezTo>
                    <a:pt x="51435" y="11430"/>
                    <a:pt x="39052" y="0"/>
                    <a:pt x="2571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</p:grpSp>
      <p:pic>
        <p:nvPicPr>
          <p:cNvPr id="9" name="object 2">
            <a:extLst>
              <a:ext uri="{FF2B5EF4-FFF2-40B4-BE49-F238E27FC236}">
                <a16:creationId xmlns:a16="http://schemas.microsoft.com/office/drawing/2014/main" id="{3AD1B1EB-EDA6-4931-9BDF-4826CB3190D2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62327" y="2936748"/>
            <a:ext cx="8467344" cy="3921252"/>
          </a:xfrm>
          <a:prstGeom prst="rect">
            <a:avLst/>
          </a:prstGeom>
        </p:spPr>
      </p:pic>
      <p:sp>
        <p:nvSpPr>
          <p:cNvPr id="10" name="object 7">
            <a:extLst>
              <a:ext uri="{FF2B5EF4-FFF2-40B4-BE49-F238E27FC236}">
                <a16:creationId xmlns:a16="http://schemas.microsoft.com/office/drawing/2014/main" id="{FAA57E7F-7F63-47DB-BDEB-37860B7D57AF}"/>
              </a:ext>
            </a:extLst>
          </p:cNvPr>
          <p:cNvSpPr/>
          <p:nvPr/>
        </p:nvSpPr>
        <p:spPr>
          <a:xfrm rot="20077709">
            <a:off x="11842363" y="3386286"/>
            <a:ext cx="524510" cy="842010"/>
          </a:xfrm>
          <a:custGeom>
            <a:avLst/>
            <a:gdLst/>
            <a:ahLst/>
            <a:cxnLst/>
            <a:rect l="l" t="t" r="r" b="b"/>
            <a:pathLst>
              <a:path w="524509" h="842010">
                <a:moveTo>
                  <a:pt x="129298" y="795566"/>
                </a:moveTo>
                <a:lnTo>
                  <a:pt x="92468" y="832700"/>
                </a:lnTo>
                <a:lnTo>
                  <a:pt x="94437" y="836002"/>
                </a:lnTo>
                <a:lnTo>
                  <a:pt x="97066" y="838657"/>
                </a:lnTo>
                <a:lnTo>
                  <a:pt x="99034" y="841959"/>
                </a:lnTo>
                <a:lnTo>
                  <a:pt x="113372" y="827506"/>
                </a:lnTo>
                <a:lnTo>
                  <a:pt x="129298" y="795566"/>
                </a:lnTo>
                <a:close/>
              </a:path>
              <a:path w="524509" h="842010">
                <a:moveTo>
                  <a:pt x="194957" y="663879"/>
                </a:moveTo>
                <a:lnTo>
                  <a:pt x="67551" y="792353"/>
                </a:lnTo>
                <a:lnTo>
                  <a:pt x="73456" y="802284"/>
                </a:lnTo>
                <a:lnTo>
                  <a:pt x="179044" y="695794"/>
                </a:lnTo>
                <a:lnTo>
                  <a:pt x="194957" y="663879"/>
                </a:lnTo>
                <a:close/>
              </a:path>
              <a:path w="524509" h="842010">
                <a:moveTo>
                  <a:pt x="260629" y="532168"/>
                </a:moveTo>
                <a:lnTo>
                  <a:pt x="45910" y="748703"/>
                </a:lnTo>
                <a:lnTo>
                  <a:pt x="49187" y="755980"/>
                </a:lnTo>
                <a:lnTo>
                  <a:pt x="51155" y="759282"/>
                </a:lnTo>
                <a:lnTo>
                  <a:pt x="244703" y="564108"/>
                </a:lnTo>
                <a:lnTo>
                  <a:pt x="260629" y="532168"/>
                </a:lnTo>
                <a:close/>
              </a:path>
              <a:path w="524509" h="842010">
                <a:moveTo>
                  <a:pt x="297751" y="50939"/>
                </a:moveTo>
                <a:lnTo>
                  <a:pt x="264299" y="68757"/>
                </a:lnTo>
                <a:lnTo>
                  <a:pt x="70827" y="264553"/>
                </a:lnTo>
                <a:lnTo>
                  <a:pt x="57175" y="289839"/>
                </a:lnTo>
                <a:lnTo>
                  <a:pt x="53124" y="298272"/>
                </a:lnTo>
                <a:lnTo>
                  <a:pt x="297751" y="50939"/>
                </a:lnTo>
                <a:close/>
              </a:path>
              <a:path w="524509" h="842010">
                <a:moveTo>
                  <a:pt x="326669" y="399707"/>
                </a:moveTo>
                <a:lnTo>
                  <a:pt x="27546" y="701738"/>
                </a:lnTo>
                <a:lnTo>
                  <a:pt x="31483" y="713651"/>
                </a:lnTo>
                <a:lnTo>
                  <a:pt x="310375" y="432384"/>
                </a:lnTo>
                <a:lnTo>
                  <a:pt x="326669" y="399707"/>
                </a:lnTo>
                <a:close/>
              </a:path>
              <a:path w="524509" h="842010">
                <a:moveTo>
                  <a:pt x="392620" y="267436"/>
                </a:moveTo>
                <a:lnTo>
                  <a:pt x="13119" y="650151"/>
                </a:lnTo>
                <a:lnTo>
                  <a:pt x="16395" y="662724"/>
                </a:lnTo>
                <a:lnTo>
                  <a:pt x="376682" y="299389"/>
                </a:lnTo>
                <a:lnTo>
                  <a:pt x="392620" y="267436"/>
                </a:lnTo>
                <a:close/>
              </a:path>
              <a:path w="524509" h="842010">
                <a:moveTo>
                  <a:pt x="400075" y="13246"/>
                </a:moveTo>
                <a:lnTo>
                  <a:pt x="378421" y="19151"/>
                </a:lnTo>
                <a:lnTo>
                  <a:pt x="21640" y="379615"/>
                </a:lnTo>
                <a:lnTo>
                  <a:pt x="15735" y="401472"/>
                </a:lnTo>
                <a:lnTo>
                  <a:pt x="400075" y="13246"/>
                </a:lnTo>
                <a:close/>
              </a:path>
              <a:path w="524509" h="842010">
                <a:moveTo>
                  <a:pt x="458216" y="135864"/>
                </a:moveTo>
                <a:lnTo>
                  <a:pt x="3937" y="594588"/>
                </a:lnTo>
                <a:lnTo>
                  <a:pt x="5905" y="608482"/>
                </a:lnTo>
                <a:lnTo>
                  <a:pt x="441706" y="168986"/>
                </a:lnTo>
                <a:lnTo>
                  <a:pt x="458216" y="135864"/>
                </a:lnTo>
                <a:close/>
              </a:path>
              <a:path w="524509" h="842010">
                <a:moveTo>
                  <a:pt x="478777" y="0"/>
                </a:moveTo>
                <a:lnTo>
                  <a:pt x="461060" y="1981"/>
                </a:lnTo>
                <a:lnTo>
                  <a:pt x="4584" y="462343"/>
                </a:lnTo>
                <a:lnTo>
                  <a:pt x="2616" y="480161"/>
                </a:lnTo>
                <a:lnTo>
                  <a:pt x="478777" y="0"/>
                </a:lnTo>
                <a:close/>
              </a:path>
              <a:path w="524509" h="842010">
                <a:moveTo>
                  <a:pt x="523951" y="4038"/>
                </a:moveTo>
                <a:lnTo>
                  <a:pt x="0" y="532422"/>
                </a:lnTo>
                <a:lnTo>
                  <a:pt x="0" y="547636"/>
                </a:lnTo>
                <a:lnTo>
                  <a:pt x="508038" y="35953"/>
                </a:lnTo>
                <a:lnTo>
                  <a:pt x="523951" y="403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CA641C1-FD4B-416E-8BB0-86452A5AF86C}"/>
              </a:ext>
            </a:extLst>
          </p:cNvPr>
          <p:cNvSpPr txBox="1"/>
          <p:nvPr/>
        </p:nvSpPr>
        <p:spPr>
          <a:xfrm>
            <a:off x="3345180" y="445231"/>
            <a:ext cx="75305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4000" dirty="0">
                <a:solidFill>
                  <a:schemeClr val="bg1"/>
                </a:solidFill>
              </a:rPr>
              <a:t>سخن پایانی</a:t>
            </a:r>
            <a:endParaRPr lang="en-US" sz="4000" b="1" dirty="0">
              <a:solidFill>
                <a:schemeClr val="bg1"/>
              </a:solidFill>
              <a:latin typeface="Montserrat SemiBold" panose="00000700000000000000" pitchFamily="2" charset="0"/>
              <a:ea typeface="Open Sans ExtraBold" panose="020B0906030804020204" pitchFamily="34" charset="0"/>
              <a:cs typeface="Poppins" panose="00000500000000000000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5869C15-056A-439F-9E0E-A9849B386583}"/>
              </a:ext>
            </a:extLst>
          </p:cNvPr>
          <p:cNvSpPr txBox="1"/>
          <p:nvPr/>
        </p:nvSpPr>
        <p:spPr>
          <a:xfrm>
            <a:off x="1617338" y="1206597"/>
            <a:ext cx="9817515" cy="1287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bg1"/>
                </a:solidFill>
              </a:rPr>
              <a:t>پردازش زبان طبیعی مجموعه روش </a:t>
            </a:r>
            <a:r>
              <a:rPr lang="fa-IR" dirty="0" err="1">
                <a:solidFill>
                  <a:schemeClr val="bg1"/>
                </a:solidFill>
              </a:rPr>
              <a:t>هایی</a:t>
            </a:r>
            <a:r>
              <a:rPr lang="fa-IR" dirty="0">
                <a:solidFill>
                  <a:schemeClr val="bg1"/>
                </a:solidFill>
              </a:rPr>
              <a:t> است که به کمک آنها می توانیم روابط خودمان را با رایانه و سیستم های هوشمند توسعه </a:t>
            </a:r>
            <a:r>
              <a:rPr lang="fa-IR" dirty="0" err="1">
                <a:solidFill>
                  <a:schemeClr val="bg1"/>
                </a:solidFill>
              </a:rPr>
              <a:t>بخشیم</a:t>
            </a:r>
            <a:r>
              <a:rPr lang="fa-IR" dirty="0">
                <a:solidFill>
                  <a:schemeClr val="bg1"/>
                </a:solidFill>
              </a:rPr>
              <a:t>. این روش ها ماشین های هوشمند را قادر می سازند سخنان افراد بشر را بشنوند و بخوانند و پس از درک آنها پاسخ </a:t>
            </a:r>
            <a:r>
              <a:rPr lang="fa-IR" dirty="0" err="1">
                <a:solidFill>
                  <a:schemeClr val="bg1"/>
                </a:solidFill>
              </a:rPr>
              <a:t>هایی</a:t>
            </a:r>
            <a:r>
              <a:rPr lang="fa-IR" dirty="0">
                <a:solidFill>
                  <a:schemeClr val="bg1"/>
                </a:solidFill>
              </a:rPr>
              <a:t> متناسب با آنها بدهند یا واکنشی مطلوب داشته باشند. </a:t>
            </a:r>
          </a:p>
        </p:txBody>
      </p:sp>
    </p:spTree>
    <p:extLst>
      <p:ext uri="{BB962C8B-B14F-4D97-AF65-F5344CB8AC3E}">
        <p14:creationId xmlns:p14="http://schemas.microsoft.com/office/powerpoint/2010/main" val="14807656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5DC092CB-3815-42B6-8F7F-19DD9FF733A1}"/>
              </a:ext>
            </a:extLst>
          </p:cNvPr>
          <p:cNvCxnSpPr/>
          <p:nvPr/>
        </p:nvCxnSpPr>
        <p:spPr>
          <a:xfrm>
            <a:off x="8681662" y="6400800"/>
            <a:ext cx="3005601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4CD9D070-5CA0-483A-8221-32D3F053254B}"/>
              </a:ext>
            </a:extLst>
          </p:cNvPr>
          <p:cNvSpPr/>
          <p:nvPr/>
        </p:nvSpPr>
        <p:spPr>
          <a:xfrm>
            <a:off x="7732695" y="4057185"/>
            <a:ext cx="737750" cy="737748"/>
          </a:xfrm>
          <a:custGeom>
            <a:avLst/>
            <a:gdLst>
              <a:gd name="connsiteX0" fmla="*/ 917575 w 917575"/>
              <a:gd name="connsiteY0" fmla="*/ 458788 h 917575"/>
              <a:gd name="connsiteX1" fmla="*/ 458788 w 917575"/>
              <a:gd name="connsiteY1" fmla="*/ 917575 h 917575"/>
              <a:gd name="connsiteX2" fmla="*/ 0 w 917575"/>
              <a:gd name="connsiteY2" fmla="*/ 458788 h 917575"/>
              <a:gd name="connsiteX3" fmla="*/ 458788 w 917575"/>
              <a:gd name="connsiteY3" fmla="*/ 0 h 917575"/>
              <a:gd name="connsiteX4" fmla="*/ 917575 w 917575"/>
              <a:gd name="connsiteY4" fmla="*/ 458788 h 917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7575" h="917575">
                <a:moveTo>
                  <a:pt x="917575" y="458788"/>
                </a:moveTo>
                <a:cubicBezTo>
                  <a:pt x="917575" y="712169"/>
                  <a:pt x="712169" y="917575"/>
                  <a:pt x="458788" y="917575"/>
                </a:cubicBezTo>
                <a:cubicBezTo>
                  <a:pt x="205406" y="917575"/>
                  <a:pt x="0" y="712169"/>
                  <a:pt x="0" y="458788"/>
                </a:cubicBezTo>
                <a:cubicBezTo>
                  <a:pt x="0" y="205406"/>
                  <a:pt x="205406" y="0"/>
                  <a:pt x="458788" y="0"/>
                </a:cubicBezTo>
                <a:cubicBezTo>
                  <a:pt x="712169" y="0"/>
                  <a:pt x="917575" y="205406"/>
                  <a:pt x="917575" y="458788"/>
                </a:cubicBezTo>
                <a:close/>
              </a:path>
            </a:pathLst>
          </a:custGeom>
          <a:solidFill>
            <a:schemeClr val="accent1"/>
          </a:solidFill>
          <a:ln w="13063" cap="flat">
            <a:noFill/>
            <a:prstDash val="solid"/>
            <a:miter/>
          </a:ln>
        </p:spPr>
        <p:txBody>
          <a:bodyPr rtlCol="0" anchor="ctr"/>
          <a:lstStyle/>
          <a:p>
            <a:endParaRPr lang="en-ID"/>
          </a:p>
        </p:txBody>
      </p:sp>
      <p:grpSp>
        <p:nvGrpSpPr>
          <p:cNvPr id="50" name="Graphic 19">
            <a:extLst>
              <a:ext uri="{FF2B5EF4-FFF2-40B4-BE49-F238E27FC236}">
                <a16:creationId xmlns:a16="http://schemas.microsoft.com/office/drawing/2014/main" id="{EC7D0A18-2C3C-4582-8AFF-3FAA9376D31F}"/>
              </a:ext>
            </a:extLst>
          </p:cNvPr>
          <p:cNvGrpSpPr/>
          <p:nvPr/>
        </p:nvGrpSpPr>
        <p:grpSpPr>
          <a:xfrm>
            <a:off x="11233875" y="622486"/>
            <a:ext cx="353377" cy="353377"/>
            <a:chOff x="11233875" y="520724"/>
            <a:chExt cx="353377" cy="353377"/>
          </a:xfrm>
          <a:solidFill>
            <a:schemeClr val="bg1"/>
          </a:solidFill>
        </p:grpSpPr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2973337C-CE18-4BF8-8A4F-5E14BED660EA}"/>
                </a:ext>
              </a:extLst>
            </p:cNvPr>
            <p:cNvSpPr/>
            <p:nvPr/>
          </p:nvSpPr>
          <p:spPr>
            <a:xfrm>
              <a:off x="11233875" y="582636"/>
              <a:ext cx="51435" cy="230505"/>
            </a:xfrm>
            <a:custGeom>
              <a:avLst/>
              <a:gdLst>
                <a:gd name="connsiteX0" fmla="*/ 25718 w 51435"/>
                <a:gd name="connsiteY0" fmla="*/ 0 h 230505"/>
                <a:gd name="connsiteX1" fmla="*/ 0 w 51435"/>
                <a:gd name="connsiteY1" fmla="*/ 25717 h 230505"/>
                <a:gd name="connsiteX2" fmla="*/ 0 w 51435"/>
                <a:gd name="connsiteY2" fmla="*/ 204788 h 230505"/>
                <a:gd name="connsiteX3" fmla="*/ 25718 w 51435"/>
                <a:gd name="connsiteY3" fmla="*/ 230505 h 230505"/>
                <a:gd name="connsiteX4" fmla="*/ 51435 w 51435"/>
                <a:gd name="connsiteY4" fmla="*/ 204788 h 230505"/>
                <a:gd name="connsiteX5" fmla="*/ 51435 w 51435"/>
                <a:gd name="connsiteY5" fmla="*/ 25717 h 230505"/>
                <a:gd name="connsiteX6" fmla="*/ 25718 w 51435"/>
                <a:gd name="connsiteY6" fmla="*/ 0 h 230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435" h="230505">
                  <a:moveTo>
                    <a:pt x="25718" y="0"/>
                  </a:moveTo>
                  <a:cubicBezTo>
                    <a:pt x="11430" y="0"/>
                    <a:pt x="0" y="11430"/>
                    <a:pt x="0" y="25717"/>
                  </a:cubicBezTo>
                  <a:lnTo>
                    <a:pt x="0" y="204788"/>
                  </a:lnTo>
                  <a:cubicBezTo>
                    <a:pt x="0" y="219075"/>
                    <a:pt x="11430" y="230505"/>
                    <a:pt x="25718" y="230505"/>
                  </a:cubicBezTo>
                  <a:cubicBezTo>
                    <a:pt x="40005" y="230505"/>
                    <a:pt x="51435" y="219075"/>
                    <a:pt x="51435" y="204788"/>
                  </a:cubicBezTo>
                  <a:lnTo>
                    <a:pt x="51435" y="25717"/>
                  </a:lnTo>
                  <a:cubicBezTo>
                    <a:pt x="51435" y="11430"/>
                    <a:pt x="40005" y="0"/>
                    <a:pt x="25718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421FBE65-8AD1-4E66-A141-E8BBCC820910}"/>
                </a:ext>
              </a:extLst>
            </p:cNvPr>
            <p:cNvSpPr/>
            <p:nvPr/>
          </p:nvSpPr>
          <p:spPr>
            <a:xfrm>
              <a:off x="11434852" y="582636"/>
              <a:ext cx="51434" cy="230505"/>
            </a:xfrm>
            <a:custGeom>
              <a:avLst/>
              <a:gdLst>
                <a:gd name="connsiteX0" fmla="*/ 25717 w 51434"/>
                <a:gd name="connsiteY0" fmla="*/ 0 h 230505"/>
                <a:gd name="connsiteX1" fmla="*/ 0 w 51434"/>
                <a:gd name="connsiteY1" fmla="*/ 25717 h 230505"/>
                <a:gd name="connsiteX2" fmla="*/ 0 w 51434"/>
                <a:gd name="connsiteY2" fmla="*/ 204788 h 230505"/>
                <a:gd name="connsiteX3" fmla="*/ 25717 w 51434"/>
                <a:gd name="connsiteY3" fmla="*/ 230505 h 230505"/>
                <a:gd name="connsiteX4" fmla="*/ 51435 w 51434"/>
                <a:gd name="connsiteY4" fmla="*/ 204788 h 230505"/>
                <a:gd name="connsiteX5" fmla="*/ 51435 w 51434"/>
                <a:gd name="connsiteY5" fmla="*/ 25717 h 230505"/>
                <a:gd name="connsiteX6" fmla="*/ 25717 w 51434"/>
                <a:gd name="connsiteY6" fmla="*/ 0 h 230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434" h="230505">
                  <a:moveTo>
                    <a:pt x="25717" y="0"/>
                  </a:moveTo>
                  <a:cubicBezTo>
                    <a:pt x="11430" y="0"/>
                    <a:pt x="0" y="11430"/>
                    <a:pt x="0" y="25717"/>
                  </a:cubicBezTo>
                  <a:lnTo>
                    <a:pt x="0" y="204788"/>
                  </a:lnTo>
                  <a:cubicBezTo>
                    <a:pt x="0" y="219075"/>
                    <a:pt x="11430" y="230505"/>
                    <a:pt x="25717" y="230505"/>
                  </a:cubicBezTo>
                  <a:cubicBezTo>
                    <a:pt x="40005" y="230505"/>
                    <a:pt x="51435" y="219075"/>
                    <a:pt x="51435" y="204788"/>
                  </a:cubicBezTo>
                  <a:lnTo>
                    <a:pt x="51435" y="25717"/>
                  </a:lnTo>
                  <a:cubicBezTo>
                    <a:pt x="51435" y="11430"/>
                    <a:pt x="40005" y="0"/>
                    <a:pt x="2571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3E183083-7D3E-4763-BB72-F9CF377793CB}"/>
                </a:ext>
              </a:extLst>
            </p:cNvPr>
            <p:cNvSpPr/>
            <p:nvPr/>
          </p:nvSpPr>
          <p:spPr>
            <a:xfrm>
              <a:off x="11535817" y="630261"/>
              <a:ext cx="51434" cy="134302"/>
            </a:xfrm>
            <a:custGeom>
              <a:avLst/>
              <a:gdLst>
                <a:gd name="connsiteX0" fmla="*/ 25718 w 51434"/>
                <a:gd name="connsiteY0" fmla="*/ 0 h 134302"/>
                <a:gd name="connsiteX1" fmla="*/ 0 w 51434"/>
                <a:gd name="connsiteY1" fmla="*/ 25717 h 134302"/>
                <a:gd name="connsiteX2" fmla="*/ 0 w 51434"/>
                <a:gd name="connsiteY2" fmla="*/ 108585 h 134302"/>
                <a:gd name="connsiteX3" fmla="*/ 25718 w 51434"/>
                <a:gd name="connsiteY3" fmla="*/ 134303 h 134302"/>
                <a:gd name="connsiteX4" fmla="*/ 51435 w 51434"/>
                <a:gd name="connsiteY4" fmla="*/ 108585 h 134302"/>
                <a:gd name="connsiteX5" fmla="*/ 51435 w 51434"/>
                <a:gd name="connsiteY5" fmla="*/ 25717 h 134302"/>
                <a:gd name="connsiteX6" fmla="*/ 25718 w 51434"/>
                <a:gd name="connsiteY6" fmla="*/ 0 h 134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434" h="134302">
                  <a:moveTo>
                    <a:pt x="25718" y="0"/>
                  </a:moveTo>
                  <a:cubicBezTo>
                    <a:pt x="11430" y="0"/>
                    <a:pt x="0" y="11430"/>
                    <a:pt x="0" y="25717"/>
                  </a:cubicBezTo>
                  <a:lnTo>
                    <a:pt x="0" y="108585"/>
                  </a:lnTo>
                  <a:cubicBezTo>
                    <a:pt x="0" y="122873"/>
                    <a:pt x="11430" y="134303"/>
                    <a:pt x="25718" y="134303"/>
                  </a:cubicBezTo>
                  <a:cubicBezTo>
                    <a:pt x="40005" y="134303"/>
                    <a:pt x="51435" y="122873"/>
                    <a:pt x="51435" y="108585"/>
                  </a:cubicBezTo>
                  <a:lnTo>
                    <a:pt x="51435" y="25717"/>
                  </a:lnTo>
                  <a:cubicBezTo>
                    <a:pt x="51435" y="11430"/>
                    <a:pt x="40005" y="0"/>
                    <a:pt x="25718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77BF7A1F-7DC0-4FE0-9FF8-3ACDBC7AD5BB}"/>
                </a:ext>
              </a:extLst>
            </p:cNvPr>
            <p:cNvSpPr/>
            <p:nvPr/>
          </p:nvSpPr>
          <p:spPr>
            <a:xfrm>
              <a:off x="11334840" y="520724"/>
              <a:ext cx="51434" cy="353377"/>
            </a:xfrm>
            <a:custGeom>
              <a:avLst/>
              <a:gdLst>
                <a:gd name="connsiteX0" fmla="*/ 25717 w 51434"/>
                <a:gd name="connsiteY0" fmla="*/ 0 h 353377"/>
                <a:gd name="connsiteX1" fmla="*/ 0 w 51434"/>
                <a:gd name="connsiteY1" fmla="*/ 25718 h 353377"/>
                <a:gd name="connsiteX2" fmla="*/ 0 w 51434"/>
                <a:gd name="connsiteY2" fmla="*/ 327660 h 353377"/>
                <a:gd name="connsiteX3" fmla="*/ 25717 w 51434"/>
                <a:gd name="connsiteY3" fmla="*/ 353378 h 353377"/>
                <a:gd name="connsiteX4" fmla="*/ 51435 w 51434"/>
                <a:gd name="connsiteY4" fmla="*/ 327660 h 353377"/>
                <a:gd name="connsiteX5" fmla="*/ 51435 w 51434"/>
                <a:gd name="connsiteY5" fmla="*/ 25718 h 353377"/>
                <a:gd name="connsiteX6" fmla="*/ 25717 w 51434"/>
                <a:gd name="connsiteY6" fmla="*/ 0 h 353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434" h="353377">
                  <a:moveTo>
                    <a:pt x="25717" y="0"/>
                  </a:moveTo>
                  <a:cubicBezTo>
                    <a:pt x="11430" y="0"/>
                    <a:pt x="0" y="11430"/>
                    <a:pt x="0" y="25718"/>
                  </a:cubicBezTo>
                  <a:lnTo>
                    <a:pt x="0" y="327660"/>
                  </a:lnTo>
                  <a:cubicBezTo>
                    <a:pt x="0" y="341948"/>
                    <a:pt x="11430" y="353378"/>
                    <a:pt x="25717" y="353378"/>
                  </a:cubicBezTo>
                  <a:cubicBezTo>
                    <a:pt x="40005" y="353378"/>
                    <a:pt x="51435" y="341948"/>
                    <a:pt x="51435" y="327660"/>
                  </a:cubicBezTo>
                  <a:lnTo>
                    <a:pt x="51435" y="25718"/>
                  </a:lnTo>
                  <a:cubicBezTo>
                    <a:pt x="51435" y="11430"/>
                    <a:pt x="39052" y="0"/>
                    <a:pt x="2571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</p:grpSp>
      <p:sp>
        <p:nvSpPr>
          <p:cNvPr id="9" name="object 9">
            <a:extLst>
              <a:ext uri="{FF2B5EF4-FFF2-40B4-BE49-F238E27FC236}">
                <a16:creationId xmlns:a16="http://schemas.microsoft.com/office/drawing/2014/main" id="{1BFC1F5F-5900-4AC1-991A-AF7695F5EBD7}"/>
              </a:ext>
            </a:extLst>
          </p:cNvPr>
          <p:cNvSpPr/>
          <p:nvPr/>
        </p:nvSpPr>
        <p:spPr>
          <a:xfrm>
            <a:off x="158495" y="976883"/>
            <a:ext cx="50800" cy="230504"/>
          </a:xfrm>
          <a:custGeom>
            <a:avLst/>
            <a:gdLst/>
            <a:ahLst/>
            <a:cxnLst/>
            <a:rect l="l" t="t" r="r" b="b"/>
            <a:pathLst>
              <a:path w="50800" h="230505">
                <a:moveTo>
                  <a:pt x="25146" y="0"/>
                </a:moveTo>
                <a:lnTo>
                  <a:pt x="15323" y="2008"/>
                </a:lnTo>
                <a:lnTo>
                  <a:pt x="7334" y="7492"/>
                </a:lnTo>
                <a:lnTo>
                  <a:pt x="1964" y="15644"/>
                </a:lnTo>
                <a:lnTo>
                  <a:pt x="0" y="25653"/>
                </a:lnTo>
                <a:lnTo>
                  <a:pt x="0" y="204469"/>
                </a:lnTo>
                <a:lnTo>
                  <a:pt x="1964" y="214479"/>
                </a:lnTo>
                <a:lnTo>
                  <a:pt x="7334" y="222631"/>
                </a:lnTo>
                <a:lnTo>
                  <a:pt x="15323" y="228115"/>
                </a:lnTo>
                <a:lnTo>
                  <a:pt x="25146" y="230124"/>
                </a:lnTo>
                <a:lnTo>
                  <a:pt x="34968" y="228115"/>
                </a:lnTo>
                <a:lnTo>
                  <a:pt x="42957" y="222631"/>
                </a:lnTo>
                <a:lnTo>
                  <a:pt x="48327" y="214479"/>
                </a:lnTo>
                <a:lnTo>
                  <a:pt x="50292" y="204469"/>
                </a:lnTo>
                <a:lnTo>
                  <a:pt x="50292" y="25653"/>
                </a:lnTo>
                <a:lnTo>
                  <a:pt x="48327" y="15644"/>
                </a:lnTo>
                <a:lnTo>
                  <a:pt x="42957" y="7493"/>
                </a:lnTo>
                <a:lnTo>
                  <a:pt x="34968" y="2008"/>
                </a:lnTo>
                <a:lnTo>
                  <a:pt x="2514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>
            <a:extLst>
              <a:ext uri="{FF2B5EF4-FFF2-40B4-BE49-F238E27FC236}">
                <a16:creationId xmlns:a16="http://schemas.microsoft.com/office/drawing/2014/main" id="{FFDF701E-2045-4E4B-A9B6-E76B15512BD8}"/>
              </a:ext>
            </a:extLst>
          </p:cNvPr>
          <p:cNvSpPr/>
          <p:nvPr/>
        </p:nvSpPr>
        <p:spPr>
          <a:xfrm>
            <a:off x="358140" y="976883"/>
            <a:ext cx="52069" cy="230504"/>
          </a:xfrm>
          <a:custGeom>
            <a:avLst/>
            <a:gdLst/>
            <a:ahLst/>
            <a:cxnLst/>
            <a:rect l="l" t="t" r="r" b="b"/>
            <a:pathLst>
              <a:path w="52070" h="230505">
                <a:moveTo>
                  <a:pt x="25907" y="0"/>
                </a:moveTo>
                <a:lnTo>
                  <a:pt x="15789" y="2008"/>
                </a:lnTo>
                <a:lnTo>
                  <a:pt x="7558" y="7492"/>
                </a:lnTo>
                <a:lnTo>
                  <a:pt x="2024" y="15644"/>
                </a:lnTo>
                <a:lnTo>
                  <a:pt x="0" y="25653"/>
                </a:lnTo>
                <a:lnTo>
                  <a:pt x="0" y="204469"/>
                </a:lnTo>
                <a:lnTo>
                  <a:pt x="2024" y="214479"/>
                </a:lnTo>
                <a:lnTo>
                  <a:pt x="7558" y="222631"/>
                </a:lnTo>
                <a:lnTo>
                  <a:pt x="15789" y="228115"/>
                </a:lnTo>
                <a:lnTo>
                  <a:pt x="25907" y="230124"/>
                </a:lnTo>
                <a:lnTo>
                  <a:pt x="36026" y="228115"/>
                </a:lnTo>
                <a:lnTo>
                  <a:pt x="44257" y="222631"/>
                </a:lnTo>
                <a:lnTo>
                  <a:pt x="49791" y="214479"/>
                </a:lnTo>
                <a:lnTo>
                  <a:pt x="51816" y="204469"/>
                </a:lnTo>
                <a:lnTo>
                  <a:pt x="51816" y="25653"/>
                </a:lnTo>
                <a:lnTo>
                  <a:pt x="49791" y="15644"/>
                </a:lnTo>
                <a:lnTo>
                  <a:pt x="44257" y="7493"/>
                </a:lnTo>
                <a:lnTo>
                  <a:pt x="36026" y="2008"/>
                </a:lnTo>
                <a:lnTo>
                  <a:pt x="2590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>
            <a:extLst>
              <a:ext uri="{FF2B5EF4-FFF2-40B4-BE49-F238E27FC236}">
                <a16:creationId xmlns:a16="http://schemas.microsoft.com/office/drawing/2014/main" id="{5F28A9EE-A66F-488B-8596-EECD10877045}"/>
              </a:ext>
            </a:extLst>
          </p:cNvPr>
          <p:cNvSpPr/>
          <p:nvPr/>
        </p:nvSpPr>
        <p:spPr>
          <a:xfrm>
            <a:off x="460248" y="1024127"/>
            <a:ext cx="50800" cy="134620"/>
          </a:xfrm>
          <a:custGeom>
            <a:avLst/>
            <a:gdLst/>
            <a:ahLst/>
            <a:cxnLst/>
            <a:rect l="l" t="t" r="r" b="b"/>
            <a:pathLst>
              <a:path w="50800" h="134619">
                <a:moveTo>
                  <a:pt x="25145" y="0"/>
                </a:moveTo>
                <a:lnTo>
                  <a:pt x="15323" y="2008"/>
                </a:lnTo>
                <a:lnTo>
                  <a:pt x="7334" y="7492"/>
                </a:lnTo>
                <a:lnTo>
                  <a:pt x="1964" y="15644"/>
                </a:lnTo>
                <a:lnTo>
                  <a:pt x="0" y="25654"/>
                </a:lnTo>
                <a:lnTo>
                  <a:pt x="0" y="108458"/>
                </a:lnTo>
                <a:lnTo>
                  <a:pt x="1964" y="118467"/>
                </a:lnTo>
                <a:lnTo>
                  <a:pt x="7334" y="126618"/>
                </a:lnTo>
                <a:lnTo>
                  <a:pt x="15323" y="132103"/>
                </a:lnTo>
                <a:lnTo>
                  <a:pt x="25145" y="134112"/>
                </a:lnTo>
                <a:lnTo>
                  <a:pt x="34968" y="132103"/>
                </a:lnTo>
                <a:lnTo>
                  <a:pt x="42957" y="126619"/>
                </a:lnTo>
                <a:lnTo>
                  <a:pt x="48327" y="118467"/>
                </a:lnTo>
                <a:lnTo>
                  <a:pt x="50292" y="108458"/>
                </a:lnTo>
                <a:lnTo>
                  <a:pt x="50292" y="25654"/>
                </a:lnTo>
                <a:lnTo>
                  <a:pt x="48327" y="15644"/>
                </a:lnTo>
                <a:lnTo>
                  <a:pt x="42957" y="7493"/>
                </a:lnTo>
                <a:lnTo>
                  <a:pt x="34968" y="2008"/>
                </a:lnTo>
                <a:lnTo>
                  <a:pt x="2514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>
            <a:extLst>
              <a:ext uri="{FF2B5EF4-FFF2-40B4-BE49-F238E27FC236}">
                <a16:creationId xmlns:a16="http://schemas.microsoft.com/office/drawing/2014/main" id="{FC70C940-3292-4F22-AF8B-6EE0199BAF2E}"/>
              </a:ext>
            </a:extLst>
          </p:cNvPr>
          <p:cNvSpPr/>
          <p:nvPr/>
        </p:nvSpPr>
        <p:spPr>
          <a:xfrm>
            <a:off x="259079" y="914400"/>
            <a:ext cx="52069" cy="353695"/>
          </a:xfrm>
          <a:custGeom>
            <a:avLst/>
            <a:gdLst/>
            <a:ahLst/>
            <a:cxnLst/>
            <a:rect l="l" t="t" r="r" b="b"/>
            <a:pathLst>
              <a:path w="52070" h="353694">
                <a:moveTo>
                  <a:pt x="25908" y="0"/>
                </a:moveTo>
                <a:lnTo>
                  <a:pt x="15789" y="2010"/>
                </a:lnTo>
                <a:lnTo>
                  <a:pt x="7558" y="7508"/>
                </a:lnTo>
                <a:lnTo>
                  <a:pt x="2024" y="15698"/>
                </a:lnTo>
                <a:lnTo>
                  <a:pt x="0" y="25780"/>
                </a:lnTo>
                <a:lnTo>
                  <a:pt x="0" y="327787"/>
                </a:lnTo>
                <a:lnTo>
                  <a:pt x="2024" y="337869"/>
                </a:lnTo>
                <a:lnTo>
                  <a:pt x="7558" y="346059"/>
                </a:lnTo>
                <a:lnTo>
                  <a:pt x="15789" y="351557"/>
                </a:lnTo>
                <a:lnTo>
                  <a:pt x="25908" y="353567"/>
                </a:lnTo>
                <a:lnTo>
                  <a:pt x="36026" y="351557"/>
                </a:lnTo>
                <a:lnTo>
                  <a:pt x="44257" y="346059"/>
                </a:lnTo>
                <a:lnTo>
                  <a:pt x="49791" y="337869"/>
                </a:lnTo>
                <a:lnTo>
                  <a:pt x="51816" y="327787"/>
                </a:lnTo>
                <a:lnTo>
                  <a:pt x="51816" y="25780"/>
                </a:lnTo>
                <a:lnTo>
                  <a:pt x="49657" y="15698"/>
                </a:lnTo>
                <a:lnTo>
                  <a:pt x="43900" y="7508"/>
                </a:lnTo>
                <a:lnTo>
                  <a:pt x="35624" y="2010"/>
                </a:lnTo>
                <a:lnTo>
                  <a:pt x="2590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8">
            <a:extLst>
              <a:ext uri="{FF2B5EF4-FFF2-40B4-BE49-F238E27FC236}">
                <a16:creationId xmlns:a16="http://schemas.microsoft.com/office/drawing/2014/main" id="{FDDE3D09-CC1D-4EE5-8938-EDE42984CB23}"/>
              </a:ext>
            </a:extLst>
          </p:cNvPr>
          <p:cNvSpPr txBox="1"/>
          <p:nvPr/>
        </p:nvSpPr>
        <p:spPr>
          <a:xfrm>
            <a:off x="613663" y="712724"/>
            <a:ext cx="4539362" cy="6905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b="1" spc="500" dirty="0">
                <a:solidFill>
                  <a:srgbClr val="FFFFFF"/>
                </a:solidFill>
                <a:latin typeface="Montserrat SemiBold" panose="00000700000000000000" pitchFamily="2" charset="0"/>
                <a:cs typeface="Calibri"/>
              </a:rPr>
              <a:t>References</a:t>
            </a:r>
            <a:endParaRPr sz="4400" dirty="0">
              <a:latin typeface="Montserrat SemiBold" panose="00000700000000000000" pitchFamily="2" charset="0"/>
              <a:cs typeface="Calibri"/>
            </a:endParaRPr>
          </a:p>
        </p:txBody>
      </p:sp>
      <p:sp>
        <p:nvSpPr>
          <p:cNvPr id="14" name="object 5">
            <a:extLst>
              <a:ext uri="{FF2B5EF4-FFF2-40B4-BE49-F238E27FC236}">
                <a16:creationId xmlns:a16="http://schemas.microsoft.com/office/drawing/2014/main" id="{BE7F47D1-612D-4591-8156-FB972D11DD30}"/>
              </a:ext>
            </a:extLst>
          </p:cNvPr>
          <p:cNvSpPr/>
          <p:nvPr/>
        </p:nvSpPr>
        <p:spPr>
          <a:xfrm>
            <a:off x="0" y="1844039"/>
            <a:ext cx="5895340" cy="3169920"/>
          </a:xfrm>
          <a:custGeom>
            <a:avLst/>
            <a:gdLst/>
            <a:ahLst/>
            <a:cxnLst/>
            <a:rect l="l" t="t" r="r" b="b"/>
            <a:pathLst>
              <a:path w="5895340" h="3169920">
                <a:moveTo>
                  <a:pt x="5366512" y="0"/>
                </a:moveTo>
                <a:lnTo>
                  <a:pt x="0" y="0"/>
                </a:lnTo>
                <a:lnTo>
                  <a:pt x="0" y="3169920"/>
                </a:lnTo>
                <a:lnTo>
                  <a:pt x="5894832" y="3169920"/>
                </a:lnTo>
                <a:lnTo>
                  <a:pt x="5894832" y="528320"/>
                </a:lnTo>
                <a:lnTo>
                  <a:pt x="5892672" y="480241"/>
                </a:lnTo>
                <a:lnTo>
                  <a:pt x="5886317" y="433370"/>
                </a:lnTo>
                <a:lnTo>
                  <a:pt x="5875955" y="387893"/>
                </a:lnTo>
                <a:lnTo>
                  <a:pt x="5861771" y="343997"/>
                </a:lnTo>
                <a:lnTo>
                  <a:pt x="5843953" y="301869"/>
                </a:lnTo>
                <a:lnTo>
                  <a:pt x="5822686" y="261695"/>
                </a:lnTo>
                <a:lnTo>
                  <a:pt x="5798158" y="223662"/>
                </a:lnTo>
                <a:lnTo>
                  <a:pt x="5770556" y="187956"/>
                </a:lnTo>
                <a:lnTo>
                  <a:pt x="5740066" y="154765"/>
                </a:lnTo>
                <a:lnTo>
                  <a:pt x="5706875" y="124275"/>
                </a:lnTo>
                <a:lnTo>
                  <a:pt x="5671169" y="96673"/>
                </a:lnTo>
                <a:lnTo>
                  <a:pt x="5633136" y="72145"/>
                </a:lnTo>
                <a:lnTo>
                  <a:pt x="5592962" y="50878"/>
                </a:lnTo>
                <a:lnTo>
                  <a:pt x="5550834" y="33060"/>
                </a:lnTo>
                <a:lnTo>
                  <a:pt x="5506938" y="18876"/>
                </a:lnTo>
                <a:lnTo>
                  <a:pt x="5461461" y="8514"/>
                </a:lnTo>
                <a:lnTo>
                  <a:pt x="5414590" y="2159"/>
                </a:lnTo>
                <a:lnTo>
                  <a:pt x="5366512" y="0"/>
                </a:lnTo>
                <a:close/>
              </a:path>
            </a:pathLst>
          </a:custGeom>
          <a:solidFill>
            <a:srgbClr val="2086BB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5" name="object 7">
            <a:extLst>
              <a:ext uri="{FF2B5EF4-FFF2-40B4-BE49-F238E27FC236}">
                <a16:creationId xmlns:a16="http://schemas.microsoft.com/office/drawing/2014/main" id="{B140F0FD-A94F-46F6-89F0-7BC8F57589C3}"/>
              </a:ext>
            </a:extLst>
          </p:cNvPr>
          <p:cNvSpPr txBox="1"/>
          <p:nvPr/>
        </p:nvSpPr>
        <p:spPr>
          <a:xfrm>
            <a:off x="78739" y="2853054"/>
            <a:ext cx="4924425" cy="8438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99085" algn="l"/>
              </a:tabLst>
            </a:pPr>
            <a:r>
              <a:rPr sz="1800" spc="-10" dirty="0">
                <a:solidFill>
                  <a:srgbClr val="FFFFFF"/>
                </a:solidFill>
                <a:latin typeface="Montserrat Semi"/>
                <a:cs typeface="Calibri"/>
              </a:rPr>
              <a:t>http</a:t>
            </a:r>
            <a:r>
              <a:rPr sz="1800" spc="-10" dirty="0">
                <a:solidFill>
                  <a:srgbClr val="FFFFFF"/>
                </a:solidFill>
                <a:latin typeface="Montserrat Semi"/>
                <a:cs typeface="Calibri"/>
                <a:hlinkClick r:id="rId2"/>
              </a:rPr>
              <a:t>s://w</a:t>
            </a:r>
            <a:r>
              <a:rPr sz="1800" spc="-10" dirty="0">
                <a:solidFill>
                  <a:srgbClr val="FFFFFF"/>
                </a:solidFill>
                <a:latin typeface="Montserrat Semi"/>
                <a:cs typeface="Calibri"/>
              </a:rPr>
              <a:t>ww.h</a:t>
            </a:r>
            <a:r>
              <a:rPr sz="1800" spc="-10" dirty="0">
                <a:solidFill>
                  <a:srgbClr val="FFFFFF"/>
                </a:solidFill>
                <a:latin typeface="Montserrat Semi"/>
                <a:cs typeface="Calibri"/>
                <a:hlinkClick r:id="rId2"/>
              </a:rPr>
              <a:t>amyarit.com/blog/nlp/</a:t>
            </a:r>
            <a:endParaRPr sz="1800" dirty="0">
              <a:latin typeface="Montserrat Semi"/>
              <a:cs typeface="Calibri"/>
            </a:endParaRPr>
          </a:p>
          <a:p>
            <a:pPr marL="299085" indent="-286385">
              <a:lnSpc>
                <a:spcPct val="100000"/>
              </a:lnSpc>
              <a:buFont typeface="Arial"/>
              <a:buChar char="•"/>
              <a:tabLst>
                <a:tab pos="299085" algn="l"/>
              </a:tabLst>
            </a:pPr>
            <a:r>
              <a:rPr sz="1800" spc="-10" dirty="0">
                <a:solidFill>
                  <a:srgbClr val="FFFFFF"/>
                </a:solidFill>
                <a:latin typeface="Montserrat Semi"/>
                <a:cs typeface="Calibri"/>
              </a:rPr>
              <a:t>https://www.ir-</a:t>
            </a:r>
            <a:endParaRPr sz="1800" dirty="0">
              <a:latin typeface="Montserrat Semi"/>
              <a:cs typeface="Calibri"/>
            </a:endParaRPr>
          </a:p>
          <a:p>
            <a:pPr marL="299085">
              <a:lnSpc>
                <a:spcPct val="100000"/>
              </a:lnSpc>
            </a:pPr>
            <a:r>
              <a:rPr sz="1800" spc="-10" dirty="0">
                <a:solidFill>
                  <a:srgbClr val="FFFFFF"/>
                </a:solidFill>
                <a:latin typeface="Montserrat Semi"/>
                <a:cs typeface="Calibri"/>
              </a:rPr>
              <a:t>translate.com/PU/link/ftc_page.aspx?id=1005868</a:t>
            </a:r>
            <a:endParaRPr sz="1800" dirty="0">
              <a:latin typeface="Montserrat Semi"/>
              <a:cs typeface="Calibri"/>
            </a:endParaRPr>
          </a:p>
        </p:txBody>
      </p:sp>
      <p:grpSp>
        <p:nvGrpSpPr>
          <p:cNvPr id="16" name="object 21">
            <a:extLst>
              <a:ext uri="{FF2B5EF4-FFF2-40B4-BE49-F238E27FC236}">
                <a16:creationId xmlns:a16="http://schemas.microsoft.com/office/drawing/2014/main" id="{14629618-FAF3-40B1-B704-1CA414E4FAC4}"/>
              </a:ext>
            </a:extLst>
          </p:cNvPr>
          <p:cNvGrpSpPr/>
          <p:nvPr/>
        </p:nvGrpSpPr>
        <p:grpSpPr>
          <a:xfrm>
            <a:off x="6505829" y="345820"/>
            <a:ext cx="2668905" cy="2111375"/>
            <a:chOff x="6505829" y="345820"/>
            <a:chExt cx="2668905" cy="2111375"/>
          </a:xfrm>
        </p:grpSpPr>
        <p:pic>
          <p:nvPicPr>
            <p:cNvPr id="17" name="object 22">
              <a:extLst>
                <a:ext uri="{FF2B5EF4-FFF2-40B4-BE49-F238E27FC236}">
                  <a16:creationId xmlns:a16="http://schemas.microsoft.com/office/drawing/2014/main" id="{2EE6E90B-22E5-4CD4-A514-AC322FE514E8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09004" y="348995"/>
              <a:ext cx="2662428" cy="2104643"/>
            </a:xfrm>
            <a:prstGeom prst="rect">
              <a:avLst/>
            </a:prstGeom>
          </p:spPr>
        </p:pic>
        <p:sp>
          <p:nvSpPr>
            <p:cNvPr id="18" name="object 23">
              <a:extLst>
                <a:ext uri="{FF2B5EF4-FFF2-40B4-BE49-F238E27FC236}">
                  <a16:creationId xmlns:a16="http://schemas.microsoft.com/office/drawing/2014/main" id="{8CB96514-FA4A-413A-B4F2-44CE8A416B54}"/>
                </a:ext>
              </a:extLst>
            </p:cNvPr>
            <p:cNvSpPr/>
            <p:nvPr/>
          </p:nvSpPr>
          <p:spPr>
            <a:xfrm>
              <a:off x="6509004" y="348995"/>
              <a:ext cx="2662555" cy="2105025"/>
            </a:xfrm>
            <a:custGeom>
              <a:avLst/>
              <a:gdLst/>
              <a:ahLst/>
              <a:cxnLst/>
              <a:rect l="l" t="t" r="r" b="b"/>
              <a:pathLst>
                <a:path w="2662554" h="2105025">
                  <a:moveTo>
                    <a:pt x="350774" y="0"/>
                  </a:moveTo>
                  <a:lnTo>
                    <a:pt x="2662428" y="0"/>
                  </a:lnTo>
                  <a:lnTo>
                    <a:pt x="2662428" y="1753869"/>
                  </a:lnTo>
                  <a:lnTo>
                    <a:pt x="2659224" y="1801457"/>
                  </a:lnTo>
                  <a:lnTo>
                    <a:pt x="2649894" y="1847101"/>
                  </a:lnTo>
                  <a:lnTo>
                    <a:pt x="2634855" y="1890385"/>
                  </a:lnTo>
                  <a:lnTo>
                    <a:pt x="2614525" y="1930889"/>
                  </a:lnTo>
                  <a:lnTo>
                    <a:pt x="2589323" y="1968195"/>
                  </a:lnTo>
                  <a:lnTo>
                    <a:pt x="2559669" y="2001885"/>
                  </a:lnTo>
                  <a:lnTo>
                    <a:pt x="2525979" y="2031539"/>
                  </a:lnTo>
                  <a:lnTo>
                    <a:pt x="2488673" y="2056741"/>
                  </a:lnTo>
                  <a:lnTo>
                    <a:pt x="2448169" y="2077071"/>
                  </a:lnTo>
                  <a:lnTo>
                    <a:pt x="2404885" y="2092110"/>
                  </a:lnTo>
                  <a:lnTo>
                    <a:pt x="2359241" y="2101440"/>
                  </a:lnTo>
                  <a:lnTo>
                    <a:pt x="2311654" y="2104643"/>
                  </a:lnTo>
                  <a:lnTo>
                    <a:pt x="0" y="2104643"/>
                  </a:lnTo>
                  <a:lnTo>
                    <a:pt x="0" y="350774"/>
                  </a:lnTo>
                  <a:lnTo>
                    <a:pt x="3203" y="303186"/>
                  </a:lnTo>
                  <a:lnTo>
                    <a:pt x="12533" y="257542"/>
                  </a:lnTo>
                  <a:lnTo>
                    <a:pt x="27572" y="214258"/>
                  </a:lnTo>
                  <a:lnTo>
                    <a:pt x="47902" y="173754"/>
                  </a:lnTo>
                  <a:lnTo>
                    <a:pt x="73104" y="136448"/>
                  </a:lnTo>
                  <a:lnTo>
                    <a:pt x="102758" y="102758"/>
                  </a:lnTo>
                  <a:lnTo>
                    <a:pt x="136448" y="73104"/>
                  </a:lnTo>
                  <a:lnTo>
                    <a:pt x="173754" y="47902"/>
                  </a:lnTo>
                  <a:lnTo>
                    <a:pt x="214258" y="27572"/>
                  </a:lnTo>
                  <a:lnTo>
                    <a:pt x="257542" y="12533"/>
                  </a:lnTo>
                  <a:lnTo>
                    <a:pt x="303186" y="3203"/>
                  </a:lnTo>
                  <a:lnTo>
                    <a:pt x="350774" y="0"/>
                  </a:lnTo>
                  <a:close/>
                </a:path>
              </a:pathLst>
            </a:custGeom>
            <a:ln w="6350">
              <a:solidFill>
                <a:srgbClr val="215F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0" name="object 13">
            <a:extLst>
              <a:ext uri="{FF2B5EF4-FFF2-40B4-BE49-F238E27FC236}">
                <a16:creationId xmlns:a16="http://schemas.microsoft.com/office/drawing/2014/main" id="{56F221B4-167B-4085-9043-3B014381B383}"/>
              </a:ext>
            </a:extLst>
          </p:cNvPr>
          <p:cNvGrpSpPr/>
          <p:nvPr/>
        </p:nvGrpSpPr>
        <p:grpSpPr>
          <a:xfrm>
            <a:off x="9168256" y="2189860"/>
            <a:ext cx="2670810" cy="2109470"/>
            <a:chOff x="9168256" y="2189860"/>
            <a:chExt cx="2670810" cy="2109470"/>
          </a:xfrm>
        </p:grpSpPr>
        <p:pic>
          <p:nvPicPr>
            <p:cNvPr id="21" name="object 14">
              <a:extLst>
                <a:ext uri="{FF2B5EF4-FFF2-40B4-BE49-F238E27FC236}">
                  <a16:creationId xmlns:a16="http://schemas.microsoft.com/office/drawing/2014/main" id="{90DA896A-B563-4A8B-A97C-B92812F9FA63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71431" y="2193035"/>
              <a:ext cx="2663952" cy="2103120"/>
            </a:xfrm>
            <a:prstGeom prst="rect">
              <a:avLst/>
            </a:prstGeom>
          </p:spPr>
        </p:pic>
        <p:sp>
          <p:nvSpPr>
            <p:cNvPr id="22" name="object 15">
              <a:extLst>
                <a:ext uri="{FF2B5EF4-FFF2-40B4-BE49-F238E27FC236}">
                  <a16:creationId xmlns:a16="http://schemas.microsoft.com/office/drawing/2014/main" id="{559CE879-61EB-4763-8DAD-24B65BA91E7B}"/>
                </a:ext>
              </a:extLst>
            </p:cNvPr>
            <p:cNvSpPr/>
            <p:nvPr/>
          </p:nvSpPr>
          <p:spPr>
            <a:xfrm>
              <a:off x="9171431" y="2193035"/>
              <a:ext cx="2664460" cy="2103120"/>
            </a:xfrm>
            <a:custGeom>
              <a:avLst/>
              <a:gdLst/>
              <a:ahLst/>
              <a:cxnLst/>
              <a:rect l="l" t="t" r="r" b="b"/>
              <a:pathLst>
                <a:path w="2664459" h="2103120">
                  <a:moveTo>
                    <a:pt x="350520" y="0"/>
                  </a:moveTo>
                  <a:lnTo>
                    <a:pt x="2663952" y="0"/>
                  </a:lnTo>
                  <a:lnTo>
                    <a:pt x="2663952" y="1752600"/>
                  </a:lnTo>
                  <a:lnTo>
                    <a:pt x="2660751" y="1800155"/>
                  </a:lnTo>
                  <a:lnTo>
                    <a:pt x="2651428" y="1845768"/>
                  </a:lnTo>
                  <a:lnTo>
                    <a:pt x="2636400" y="1889021"/>
                  </a:lnTo>
                  <a:lnTo>
                    <a:pt x="2616087" y="1929496"/>
                  </a:lnTo>
                  <a:lnTo>
                    <a:pt x="2590904" y="1966775"/>
                  </a:lnTo>
                  <a:lnTo>
                    <a:pt x="2561272" y="2000440"/>
                  </a:lnTo>
                  <a:lnTo>
                    <a:pt x="2527607" y="2030072"/>
                  </a:lnTo>
                  <a:lnTo>
                    <a:pt x="2490328" y="2055255"/>
                  </a:lnTo>
                  <a:lnTo>
                    <a:pt x="2449853" y="2075568"/>
                  </a:lnTo>
                  <a:lnTo>
                    <a:pt x="2406600" y="2090596"/>
                  </a:lnTo>
                  <a:lnTo>
                    <a:pt x="2360987" y="2099919"/>
                  </a:lnTo>
                  <a:lnTo>
                    <a:pt x="2313432" y="2103120"/>
                  </a:lnTo>
                  <a:lnTo>
                    <a:pt x="0" y="2103120"/>
                  </a:lnTo>
                  <a:lnTo>
                    <a:pt x="0" y="350519"/>
                  </a:lnTo>
                  <a:lnTo>
                    <a:pt x="3200" y="302964"/>
                  </a:lnTo>
                  <a:lnTo>
                    <a:pt x="12523" y="257351"/>
                  </a:lnTo>
                  <a:lnTo>
                    <a:pt x="27551" y="214098"/>
                  </a:lnTo>
                  <a:lnTo>
                    <a:pt x="47864" y="173623"/>
                  </a:lnTo>
                  <a:lnTo>
                    <a:pt x="73047" y="136344"/>
                  </a:lnTo>
                  <a:lnTo>
                    <a:pt x="102679" y="102679"/>
                  </a:lnTo>
                  <a:lnTo>
                    <a:pt x="136344" y="73047"/>
                  </a:lnTo>
                  <a:lnTo>
                    <a:pt x="173623" y="47864"/>
                  </a:lnTo>
                  <a:lnTo>
                    <a:pt x="214098" y="27551"/>
                  </a:lnTo>
                  <a:lnTo>
                    <a:pt x="257351" y="12523"/>
                  </a:lnTo>
                  <a:lnTo>
                    <a:pt x="302964" y="3200"/>
                  </a:lnTo>
                  <a:lnTo>
                    <a:pt x="350520" y="0"/>
                  </a:lnTo>
                  <a:close/>
                </a:path>
              </a:pathLst>
            </a:custGeom>
            <a:ln w="6350">
              <a:solidFill>
                <a:srgbClr val="215F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3" name="object 17">
            <a:extLst>
              <a:ext uri="{FF2B5EF4-FFF2-40B4-BE49-F238E27FC236}">
                <a16:creationId xmlns:a16="http://schemas.microsoft.com/office/drawing/2014/main" id="{64486876-6AB6-4376-B432-BD34027C0B7A}"/>
              </a:ext>
            </a:extLst>
          </p:cNvPr>
          <p:cNvGrpSpPr/>
          <p:nvPr/>
        </p:nvGrpSpPr>
        <p:grpSpPr>
          <a:xfrm>
            <a:off x="6763384" y="4401184"/>
            <a:ext cx="2668905" cy="2111375"/>
            <a:chOff x="6763384" y="4401184"/>
            <a:chExt cx="2668905" cy="2111375"/>
          </a:xfrm>
        </p:grpSpPr>
        <p:pic>
          <p:nvPicPr>
            <p:cNvPr id="24" name="object 18">
              <a:extLst>
                <a:ext uri="{FF2B5EF4-FFF2-40B4-BE49-F238E27FC236}">
                  <a16:creationId xmlns:a16="http://schemas.microsoft.com/office/drawing/2014/main" id="{9709B630-0050-4045-88E5-6F16880B4BD7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766559" y="4404359"/>
              <a:ext cx="2662428" cy="2104644"/>
            </a:xfrm>
            <a:prstGeom prst="rect">
              <a:avLst/>
            </a:prstGeom>
          </p:spPr>
        </p:pic>
        <p:sp>
          <p:nvSpPr>
            <p:cNvPr id="25" name="object 19">
              <a:extLst>
                <a:ext uri="{FF2B5EF4-FFF2-40B4-BE49-F238E27FC236}">
                  <a16:creationId xmlns:a16="http://schemas.microsoft.com/office/drawing/2014/main" id="{E0CBAA34-84F8-48EF-B1A6-A839BDD59EE6}"/>
                </a:ext>
              </a:extLst>
            </p:cNvPr>
            <p:cNvSpPr/>
            <p:nvPr/>
          </p:nvSpPr>
          <p:spPr>
            <a:xfrm>
              <a:off x="6766559" y="4404359"/>
              <a:ext cx="2662555" cy="2105025"/>
            </a:xfrm>
            <a:custGeom>
              <a:avLst/>
              <a:gdLst/>
              <a:ahLst/>
              <a:cxnLst/>
              <a:rect l="l" t="t" r="r" b="b"/>
              <a:pathLst>
                <a:path w="2662554" h="2105025">
                  <a:moveTo>
                    <a:pt x="350774" y="0"/>
                  </a:moveTo>
                  <a:lnTo>
                    <a:pt x="2662428" y="0"/>
                  </a:lnTo>
                  <a:lnTo>
                    <a:pt x="2662428" y="1753857"/>
                  </a:lnTo>
                  <a:lnTo>
                    <a:pt x="2659224" y="1801457"/>
                  </a:lnTo>
                  <a:lnTo>
                    <a:pt x="2649894" y="1847111"/>
                  </a:lnTo>
                  <a:lnTo>
                    <a:pt x="2634855" y="1890401"/>
                  </a:lnTo>
                  <a:lnTo>
                    <a:pt x="2614525" y="1930908"/>
                  </a:lnTo>
                  <a:lnTo>
                    <a:pt x="2589323" y="1968214"/>
                  </a:lnTo>
                  <a:lnTo>
                    <a:pt x="2559669" y="2001902"/>
                  </a:lnTo>
                  <a:lnTo>
                    <a:pt x="2525979" y="2031554"/>
                  </a:lnTo>
                  <a:lnTo>
                    <a:pt x="2488673" y="2056752"/>
                  </a:lnTo>
                  <a:lnTo>
                    <a:pt x="2448169" y="2077078"/>
                  </a:lnTo>
                  <a:lnTo>
                    <a:pt x="2404885" y="2092113"/>
                  </a:lnTo>
                  <a:lnTo>
                    <a:pt x="2359241" y="2101441"/>
                  </a:lnTo>
                  <a:lnTo>
                    <a:pt x="2311654" y="2104644"/>
                  </a:lnTo>
                  <a:lnTo>
                    <a:pt x="0" y="2104644"/>
                  </a:lnTo>
                  <a:lnTo>
                    <a:pt x="0" y="350773"/>
                  </a:lnTo>
                  <a:lnTo>
                    <a:pt x="3203" y="303186"/>
                  </a:lnTo>
                  <a:lnTo>
                    <a:pt x="12533" y="257542"/>
                  </a:lnTo>
                  <a:lnTo>
                    <a:pt x="27572" y="214258"/>
                  </a:lnTo>
                  <a:lnTo>
                    <a:pt x="47902" y="173754"/>
                  </a:lnTo>
                  <a:lnTo>
                    <a:pt x="73104" y="136448"/>
                  </a:lnTo>
                  <a:lnTo>
                    <a:pt x="102758" y="102758"/>
                  </a:lnTo>
                  <a:lnTo>
                    <a:pt x="136448" y="73104"/>
                  </a:lnTo>
                  <a:lnTo>
                    <a:pt x="173754" y="47902"/>
                  </a:lnTo>
                  <a:lnTo>
                    <a:pt x="214258" y="27572"/>
                  </a:lnTo>
                  <a:lnTo>
                    <a:pt x="257542" y="12533"/>
                  </a:lnTo>
                  <a:lnTo>
                    <a:pt x="303186" y="3203"/>
                  </a:lnTo>
                  <a:lnTo>
                    <a:pt x="350774" y="0"/>
                  </a:lnTo>
                  <a:close/>
                </a:path>
              </a:pathLst>
            </a:custGeom>
            <a:ln w="6350">
              <a:solidFill>
                <a:srgbClr val="215F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3">
            <a:extLst>
              <a:ext uri="{FF2B5EF4-FFF2-40B4-BE49-F238E27FC236}">
                <a16:creationId xmlns:a16="http://schemas.microsoft.com/office/drawing/2014/main" id="{B5D3FC18-2777-4525-92C8-D3D735DE214C}"/>
              </a:ext>
            </a:extLst>
          </p:cNvPr>
          <p:cNvSpPr/>
          <p:nvPr/>
        </p:nvSpPr>
        <p:spPr>
          <a:xfrm>
            <a:off x="2971" y="5847333"/>
            <a:ext cx="1015365" cy="1013460"/>
          </a:xfrm>
          <a:custGeom>
            <a:avLst/>
            <a:gdLst/>
            <a:ahLst/>
            <a:cxnLst/>
            <a:rect l="l" t="t" r="r" b="b"/>
            <a:pathLst>
              <a:path w="1015365" h="1013459">
                <a:moveTo>
                  <a:pt x="19862" y="1013129"/>
                </a:moveTo>
                <a:lnTo>
                  <a:pt x="0" y="993914"/>
                </a:lnTo>
                <a:lnTo>
                  <a:pt x="0" y="1013129"/>
                </a:lnTo>
                <a:lnTo>
                  <a:pt x="19862" y="1013129"/>
                </a:lnTo>
                <a:close/>
              </a:path>
              <a:path w="1015365" h="1013459">
                <a:moveTo>
                  <a:pt x="144183" y="1013129"/>
                </a:moveTo>
                <a:lnTo>
                  <a:pt x="0" y="869518"/>
                </a:lnTo>
                <a:lnTo>
                  <a:pt x="0" y="899629"/>
                </a:lnTo>
                <a:lnTo>
                  <a:pt x="114058" y="1013129"/>
                </a:lnTo>
                <a:lnTo>
                  <a:pt x="144183" y="1013129"/>
                </a:lnTo>
                <a:close/>
              </a:path>
              <a:path w="1015365" h="1013459">
                <a:moveTo>
                  <a:pt x="268503" y="1013129"/>
                </a:moveTo>
                <a:lnTo>
                  <a:pt x="0" y="745134"/>
                </a:lnTo>
                <a:lnTo>
                  <a:pt x="0" y="774598"/>
                </a:lnTo>
                <a:lnTo>
                  <a:pt x="238379" y="1013129"/>
                </a:lnTo>
                <a:lnTo>
                  <a:pt x="268503" y="1013129"/>
                </a:lnTo>
                <a:close/>
              </a:path>
              <a:path w="1015365" h="1013459">
                <a:moveTo>
                  <a:pt x="392811" y="1013129"/>
                </a:moveTo>
                <a:lnTo>
                  <a:pt x="0" y="620090"/>
                </a:lnTo>
                <a:lnTo>
                  <a:pt x="0" y="650201"/>
                </a:lnTo>
                <a:lnTo>
                  <a:pt x="362699" y="1013129"/>
                </a:lnTo>
                <a:lnTo>
                  <a:pt x="392811" y="1013129"/>
                </a:lnTo>
                <a:close/>
              </a:path>
              <a:path w="1015365" h="1013459">
                <a:moveTo>
                  <a:pt x="517131" y="1013129"/>
                </a:moveTo>
                <a:lnTo>
                  <a:pt x="0" y="495668"/>
                </a:lnTo>
                <a:lnTo>
                  <a:pt x="0" y="525805"/>
                </a:lnTo>
                <a:lnTo>
                  <a:pt x="487654" y="1013129"/>
                </a:lnTo>
                <a:lnTo>
                  <a:pt x="517131" y="1013129"/>
                </a:lnTo>
                <a:close/>
              </a:path>
              <a:path w="1015365" h="1013459">
                <a:moveTo>
                  <a:pt x="641438" y="1013129"/>
                </a:moveTo>
                <a:lnTo>
                  <a:pt x="0" y="371271"/>
                </a:lnTo>
                <a:lnTo>
                  <a:pt x="0" y="401408"/>
                </a:lnTo>
                <a:lnTo>
                  <a:pt x="611987" y="1013129"/>
                </a:lnTo>
                <a:lnTo>
                  <a:pt x="641438" y="1013129"/>
                </a:lnTo>
                <a:close/>
              </a:path>
              <a:path w="1015365" h="1013459">
                <a:moveTo>
                  <a:pt x="766381" y="1013129"/>
                </a:moveTo>
                <a:lnTo>
                  <a:pt x="0" y="246875"/>
                </a:lnTo>
                <a:lnTo>
                  <a:pt x="0" y="277012"/>
                </a:lnTo>
                <a:lnTo>
                  <a:pt x="736295" y="1013129"/>
                </a:lnTo>
                <a:lnTo>
                  <a:pt x="766381" y="1013129"/>
                </a:lnTo>
                <a:close/>
              </a:path>
              <a:path w="1015365" h="1013459">
                <a:moveTo>
                  <a:pt x="890701" y="1013129"/>
                </a:moveTo>
                <a:lnTo>
                  <a:pt x="0" y="122478"/>
                </a:lnTo>
                <a:lnTo>
                  <a:pt x="0" y="152615"/>
                </a:lnTo>
                <a:lnTo>
                  <a:pt x="860615" y="1013129"/>
                </a:lnTo>
                <a:lnTo>
                  <a:pt x="890701" y="1013129"/>
                </a:lnTo>
                <a:close/>
              </a:path>
              <a:path w="1015365" h="1013459">
                <a:moveTo>
                  <a:pt x="915695" y="570699"/>
                </a:moveTo>
                <a:lnTo>
                  <a:pt x="890752" y="522452"/>
                </a:lnTo>
                <a:lnTo>
                  <a:pt x="511365" y="135940"/>
                </a:lnTo>
                <a:lnTo>
                  <a:pt x="463511" y="109880"/>
                </a:lnTo>
                <a:lnTo>
                  <a:pt x="447281" y="101955"/>
                </a:lnTo>
                <a:lnTo>
                  <a:pt x="915695" y="570699"/>
                </a:lnTo>
                <a:close/>
              </a:path>
              <a:path w="1015365" h="1013459">
                <a:moveTo>
                  <a:pt x="986853" y="766292"/>
                </a:moveTo>
                <a:lnTo>
                  <a:pt x="975931" y="725258"/>
                </a:lnTo>
                <a:lnTo>
                  <a:pt x="292849" y="41681"/>
                </a:lnTo>
                <a:lnTo>
                  <a:pt x="251841" y="30137"/>
                </a:lnTo>
                <a:lnTo>
                  <a:pt x="986853" y="766292"/>
                </a:lnTo>
                <a:close/>
              </a:path>
              <a:path w="1015365" h="1013459">
                <a:moveTo>
                  <a:pt x="1012494" y="916990"/>
                </a:moveTo>
                <a:lnTo>
                  <a:pt x="1009281" y="882967"/>
                </a:lnTo>
                <a:lnTo>
                  <a:pt x="135204" y="8331"/>
                </a:lnTo>
                <a:lnTo>
                  <a:pt x="101244" y="4483"/>
                </a:lnTo>
                <a:lnTo>
                  <a:pt x="1012494" y="916990"/>
                </a:lnTo>
                <a:close/>
              </a:path>
              <a:path w="1015365" h="1013459">
                <a:moveTo>
                  <a:pt x="1015060" y="1013129"/>
                </a:moveTo>
                <a:lnTo>
                  <a:pt x="635" y="0"/>
                </a:lnTo>
                <a:lnTo>
                  <a:pt x="635" y="27571"/>
                </a:lnTo>
                <a:lnTo>
                  <a:pt x="0" y="27571"/>
                </a:lnTo>
                <a:lnTo>
                  <a:pt x="984923" y="1013129"/>
                </a:lnTo>
                <a:lnTo>
                  <a:pt x="1015060" y="101312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A577BEE-04C5-42F0-9B8F-C0204DF7E386}"/>
              </a:ext>
            </a:extLst>
          </p:cNvPr>
          <p:cNvSpPr txBox="1"/>
          <p:nvPr/>
        </p:nvSpPr>
        <p:spPr>
          <a:xfrm>
            <a:off x="7408321" y="4492015"/>
            <a:ext cx="1255472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bg1"/>
                </a:solidFill>
                <a:latin typeface="Montserrat SemiBold" panose="00000700000000000000" pitchFamily="2" charset="0"/>
              </a:rPr>
              <a:t>P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4F4A0D5-5CEF-4B93-B3DD-0F7E807BAEF0}"/>
              </a:ext>
            </a:extLst>
          </p:cNvPr>
          <p:cNvSpPr txBox="1"/>
          <p:nvPr/>
        </p:nvSpPr>
        <p:spPr>
          <a:xfrm>
            <a:off x="7144857" y="484627"/>
            <a:ext cx="1378904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bg1"/>
                </a:solidFill>
                <a:latin typeface="Montserrat SemiBold" panose="00000700000000000000" pitchFamily="2" charset="0"/>
              </a:rPr>
              <a:t>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E8F743D-17E3-4AEE-84BB-A8D3B6BF1533}"/>
              </a:ext>
            </a:extLst>
          </p:cNvPr>
          <p:cNvSpPr txBox="1"/>
          <p:nvPr/>
        </p:nvSpPr>
        <p:spPr>
          <a:xfrm>
            <a:off x="9813955" y="2313571"/>
            <a:ext cx="1067921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bg1"/>
                </a:solidFill>
                <a:latin typeface="Montserrat SemiBold" panose="00000700000000000000" pitchFamily="2" charset="0"/>
              </a:rPr>
              <a:t>L</a:t>
            </a:r>
          </a:p>
        </p:txBody>
      </p:sp>
    </p:spTree>
    <p:extLst>
      <p:ext uri="{BB962C8B-B14F-4D97-AF65-F5344CB8AC3E}">
        <p14:creationId xmlns:p14="http://schemas.microsoft.com/office/powerpoint/2010/main" val="5809947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5DC092CB-3815-42B6-8F7F-19DD9FF733A1}"/>
              </a:ext>
            </a:extLst>
          </p:cNvPr>
          <p:cNvCxnSpPr/>
          <p:nvPr/>
        </p:nvCxnSpPr>
        <p:spPr>
          <a:xfrm>
            <a:off x="464254" y="6461760"/>
            <a:ext cx="3005601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4CD9D070-5CA0-483A-8221-32D3F053254B}"/>
              </a:ext>
            </a:extLst>
          </p:cNvPr>
          <p:cNvSpPr/>
          <p:nvPr/>
        </p:nvSpPr>
        <p:spPr>
          <a:xfrm>
            <a:off x="7732695" y="4057185"/>
            <a:ext cx="737750" cy="737748"/>
          </a:xfrm>
          <a:custGeom>
            <a:avLst/>
            <a:gdLst>
              <a:gd name="connsiteX0" fmla="*/ 917575 w 917575"/>
              <a:gd name="connsiteY0" fmla="*/ 458788 h 917575"/>
              <a:gd name="connsiteX1" fmla="*/ 458788 w 917575"/>
              <a:gd name="connsiteY1" fmla="*/ 917575 h 917575"/>
              <a:gd name="connsiteX2" fmla="*/ 0 w 917575"/>
              <a:gd name="connsiteY2" fmla="*/ 458788 h 917575"/>
              <a:gd name="connsiteX3" fmla="*/ 458788 w 917575"/>
              <a:gd name="connsiteY3" fmla="*/ 0 h 917575"/>
              <a:gd name="connsiteX4" fmla="*/ 917575 w 917575"/>
              <a:gd name="connsiteY4" fmla="*/ 458788 h 917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7575" h="917575">
                <a:moveTo>
                  <a:pt x="917575" y="458788"/>
                </a:moveTo>
                <a:cubicBezTo>
                  <a:pt x="917575" y="712169"/>
                  <a:pt x="712169" y="917575"/>
                  <a:pt x="458788" y="917575"/>
                </a:cubicBezTo>
                <a:cubicBezTo>
                  <a:pt x="205406" y="917575"/>
                  <a:pt x="0" y="712169"/>
                  <a:pt x="0" y="458788"/>
                </a:cubicBezTo>
                <a:cubicBezTo>
                  <a:pt x="0" y="205406"/>
                  <a:pt x="205406" y="0"/>
                  <a:pt x="458788" y="0"/>
                </a:cubicBezTo>
                <a:cubicBezTo>
                  <a:pt x="712169" y="0"/>
                  <a:pt x="917575" y="205406"/>
                  <a:pt x="917575" y="458788"/>
                </a:cubicBezTo>
                <a:close/>
              </a:path>
            </a:pathLst>
          </a:custGeom>
          <a:solidFill>
            <a:schemeClr val="accent1"/>
          </a:solidFill>
          <a:ln w="13063" cap="flat">
            <a:noFill/>
            <a:prstDash val="solid"/>
            <a:miter/>
          </a:ln>
        </p:spPr>
        <p:txBody>
          <a:bodyPr rtlCol="0" anchor="ctr"/>
          <a:lstStyle/>
          <a:p>
            <a:endParaRPr lang="en-ID"/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D59F2E92-C318-4FB9-810A-296548193D99}"/>
              </a:ext>
            </a:extLst>
          </p:cNvPr>
          <p:cNvSpPr/>
          <p:nvPr/>
        </p:nvSpPr>
        <p:spPr>
          <a:xfrm>
            <a:off x="672083" y="2080260"/>
            <a:ext cx="177165" cy="652780"/>
          </a:xfrm>
          <a:custGeom>
            <a:avLst/>
            <a:gdLst/>
            <a:ahLst/>
            <a:cxnLst/>
            <a:rect l="l" t="t" r="r" b="b"/>
            <a:pathLst>
              <a:path w="177165" h="652780">
                <a:moveTo>
                  <a:pt x="88392" y="0"/>
                </a:moveTo>
                <a:lnTo>
                  <a:pt x="53862" y="5691"/>
                </a:lnTo>
                <a:lnTo>
                  <a:pt x="25779" y="21240"/>
                </a:lnTo>
                <a:lnTo>
                  <a:pt x="6905" y="44362"/>
                </a:lnTo>
                <a:lnTo>
                  <a:pt x="0" y="72770"/>
                </a:lnTo>
                <a:lnTo>
                  <a:pt x="0" y="579501"/>
                </a:lnTo>
                <a:lnTo>
                  <a:pt x="6905" y="607909"/>
                </a:lnTo>
                <a:lnTo>
                  <a:pt x="25779" y="631031"/>
                </a:lnTo>
                <a:lnTo>
                  <a:pt x="53862" y="646580"/>
                </a:lnTo>
                <a:lnTo>
                  <a:pt x="88392" y="652272"/>
                </a:lnTo>
                <a:lnTo>
                  <a:pt x="122921" y="646580"/>
                </a:lnTo>
                <a:lnTo>
                  <a:pt x="151004" y="631031"/>
                </a:lnTo>
                <a:lnTo>
                  <a:pt x="169878" y="607909"/>
                </a:lnTo>
                <a:lnTo>
                  <a:pt x="176784" y="579501"/>
                </a:lnTo>
                <a:lnTo>
                  <a:pt x="176784" y="72770"/>
                </a:lnTo>
                <a:lnTo>
                  <a:pt x="169878" y="44362"/>
                </a:lnTo>
                <a:lnTo>
                  <a:pt x="151004" y="21240"/>
                </a:lnTo>
                <a:lnTo>
                  <a:pt x="122921" y="5691"/>
                </a:lnTo>
                <a:lnTo>
                  <a:pt x="8839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4">
            <a:extLst>
              <a:ext uri="{FF2B5EF4-FFF2-40B4-BE49-F238E27FC236}">
                <a16:creationId xmlns:a16="http://schemas.microsoft.com/office/drawing/2014/main" id="{7D9AA00E-EAEB-4E26-9637-911B45068EBC}"/>
              </a:ext>
            </a:extLst>
          </p:cNvPr>
          <p:cNvSpPr/>
          <p:nvPr/>
        </p:nvSpPr>
        <p:spPr>
          <a:xfrm>
            <a:off x="1360932" y="2080260"/>
            <a:ext cx="175260" cy="652780"/>
          </a:xfrm>
          <a:custGeom>
            <a:avLst/>
            <a:gdLst/>
            <a:ahLst/>
            <a:cxnLst/>
            <a:rect l="l" t="t" r="r" b="b"/>
            <a:pathLst>
              <a:path w="175259" h="652780">
                <a:moveTo>
                  <a:pt x="87630" y="0"/>
                </a:moveTo>
                <a:lnTo>
                  <a:pt x="53417" y="5691"/>
                </a:lnTo>
                <a:lnTo>
                  <a:pt x="25574" y="21240"/>
                </a:lnTo>
                <a:lnTo>
                  <a:pt x="6852" y="44362"/>
                </a:lnTo>
                <a:lnTo>
                  <a:pt x="0" y="72770"/>
                </a:lnTo>
                <a:lnTo>
                  <a:pt x="0" y="579501"/>
                </a:lnTo>
                <a:lnTo>
                  <a:pt x="6852" y="607909"/>
                </a:lnTo>
                <a:lnTo>
                  <a:pt x="25574" y="631031"/>
                </a:lnTo>
                <a:lnTo>
                  <a:pt x="53417" y="646580"/>
                </a:lnTo>
                <a:lnTo>
                  <a:pt x="87630" y="652272"/>
                </a:lnTo>
                <a:lnTo>
                  <a:pt x="121842" y="646580"/>
                </a:lnTo>
                <a:lnTo>
                  <a:pt x="149685" y="631031"/>
                </a:lnTo>
                <a:lnTo>
                  <a:pt x="168407" y="607909"/>
                </a:lnTo>
                <a:lnTo>
                  <a:pt x="175259" y="579501"/>
                </a:lnTo>
                <a:lnTo>
                  <a:pt x="175259" y="72770"/>
                </a:lnTo>
                <a:lnTo>
                  <a:pt x="168407" y="44362"/>
                </a:lnTo>
                <a:lnTo>
                  <a:pt x="149685" y="21240"/>
                </a:lnTo>
                <a:lnTo>
                  <a:pt x="121842" y="5691"/>
                </a:lnTo>
                <a:lnTo>
                  <a:pt x="8763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5">
            <a:extLst>
              <a:ext uri="{FF2B5EF4-FFF2-40B4-BE49-F238E27FC236}">
                <a16:creationId xmlns:a16="http://schemas.microsoft.com/office/drawing/2014/main" id="{06017CDF-38EB-4E3C-A0E7-F1A3486FB068}"/>
              </a:ext>
            </a:extLst>
          </p:cNvPr>
          <p:cNvSpPr/>
          <p:nvPr/>
        </p:nvSpPr>
        <p:spPr>
          <a:xfrm>
            <a:off x="1705355" y="2215895"/>
            <a:ext cx="177165" cy="379730"/>
          </a:xfrm>
          <a:custGeom>
            <a:avLst/>
            <a:gdLst/>
            <a:ahLst/>
            <a:cxnLst/>
            <a:rect l="l" t="t" r="r" b="b"/>
            <a:pathLst>
              <a:path w="177164" h="379730">
                <a:moveTo>
                  <a:pt x="88392" y="0"/>
                </a:moveTo>
                <a:lnTo>
                  <a:pt x="53846" y="5671"/>
                </a:lnTo>
                <a:lnTo>
                  <a:pt x="25765" y="21177"/>
                </a:lnTo>
                <a:lnTo>
                  <a:pt x="6899" y="44255"/>
                </a:lnTo>
                <a:lnTo>
                  <a:pt x="0" y="72643"/>
                </a:lnTo>
                <a:lnTo>
                  <a:pt x="0" y="306831"/>
                </a:lnTo>
                <a:lnTo>
                  <a:pt x="6899" y="335220"/>
                </a:lnTo>
                <a:lnTo>
                  <a:pt x="25765" y="358298"/>
                </a:lnTo>
                <a:lnTo>
                  <a:pt x="53846" y="373804"/>
                </a:lnTo>
                <a:lnTo>
                  <a:pt x="88392" y="379475"/>
                </a:lnTo>
                <a:lnTo>
                  <a:pt x="122937" y="373804"/>
                </a:lnTo>
                <a:lnTo>
                  <a:pt x="151018" y="358298"/>
                </a:lnTo>
                <a:lnTo>
                  <a:pt x="169884" y="335220"/>
                </a:lnTo>
                <a:lnTo>
                  <a:pt x="176783" y="306831"/>
                </a:lnTo>
                <a:lnTo>
                  <a:pt x="176783" y="72643"/>
                </a:lnTo>
                <a:lnTo>
                  <a:pt x="169884" y="44255"/>
                </a:lnTo>
                <a:lnTo>
                  <a:pt x="151018" y="21177"/>
                </a:lnTo>
                <a:lnTo>
                  <a:pt x="122937" y="5671"/>
                </a:lnTo>
                <a:lnTo>
                  <a:pt x="8839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6">
            <a:extLst>
              <a:ext uri="{FF2B5EF4-FFF2-40B4-BE49-F238E27FC236}">
                <a16:creationId xmlns:a16="http://schemas.microsoft.com/office/drawing/2014/main" id="{F0199504-10AF-44F5-8C37-43C87548AEAB}"/>
              </a:ext>
            </a:extLst>
          </p:cNvPr>
          <p:cNvSpPr/>
          <p:nvPr/>
        </p:nvSpPr>
        <p:spPr>
          <a:xfrm>
            <a:off x="1018032" y="1906523"/>
            <a:ext cx="177165" cy="998219"/>
          </a:xfrm>
          <a:custGeom>
            <a:avLst/>
            <a:gdLst/>
            <a:ahLst/>
            <a:cxnLst/>
            <a:rect l="l" t="t" r="r" b="b"/>
            <a:pathLst>
              <a:path w="177165" h="998219">
                <a:moveTo>
                  <a:pt x="88392" y="0"/>
                </a:moveTo>
                <a:lnTo>
                  <a:pt x="53862" y="5671"/>
                </a:lnTo>
                <a:lnTo>
                  <a:pt x="25779" y="21177"/>
                </a:lnTo>
                <a:lnTo>
                  <a:pt x="6905" y="44255"/>
                </a:lnTo>
                <a:lnTo>
                  <a:pt x="0" y="72643"/>
                </a:lnTo>
                <a:lnTo>
                  <a:pt x="0" y="925576"/>
                </a:lnTo>
                <a:lnTo>
                  <a:pt x="6905" y="953964"/>
                </a:lnTo>
                <a:lnTo>
                  <a:pt x="25779" y="977042"/>
                </a:lnTo>
                <a:lnTo>
                  <a:pt x="53862" y="992548"/>
                </a:lnTo>
                <a:lnTo>
                  <a:pt x="88392" y="998220"/>
                </a:lnTo>
                <a:lnTo>
                  <a:pt x="122921" y="992548"/>
                </a:lnTo>
                <a:lnTo>
                  <a:pt x="151004" y="977042"/>
                </a:lnTo>
                <a:lnTo>
                  <a:pt x="169878" y="953964"/>
                </a:lnTo>
                <a:lnTo>
                  <a:pt x="176784" y="925576"/>
                </a:lnTo>
                <a:lnTo>
                  <a:pt x="176784" y="72643"/>
                </a:lnTo>
                <a:lnTo>
                  <a:pt x="169418" y="44255"/>
                </a:lnTo>
                <a:lnTo>
                  <a:pt x="149775" y="21177"/>
                </a:lnTo>
                <a:lnTo>
                  <a:pt x="121539" y="5671"/>
                </a:lnTo>
                <a:lnTo>
                  <a:pt x="8839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2">
            <a:extLst>
              <a:ext uri="{FF2B5EF4-FFF2-40B4-BE49-F238E27FC236}">
                <a16:creationId xmlns:a16="http://schemas.microsoft.com/office/drawing/2014/main" id="{40C98061-29B7-4DD3-ABCA-5289F5EC06A7}"/>
              </a:ext>
            </a:extLst>
          </p:cNvPr>
          <p:cNvSpPr txBox="1">
            <a:spLocks/>
          </p:cNvSpPr>
          <p:nvPr/>
        </p:nvSpPr>
        <p:spPr>
          <a:xfrm>
            <a:off x="2041016" y="1806016"/>
            <a:ext cx="7731633" cy="156517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z="8000" spc="-280" dirty="0">
                <a:solidFill>
                  <a:srgbClr val="1A95D3"/>
                </a:solidFill>
                <a:latin typeface="Montserrat SemiBold" panose="00000700000000000000" pitchFamily="2" charset="0"/>
                <a:cs typeface="Verdana"/>
              </a:rPr>
              <a:t>Thank</a:t>
            </a:r>
            <a:r>
              <a:rPr lang="en-US" sz="8000" spc="-525" dirty="0">
                <a:solidFill>
                  <a:srgbClr val="1A95D3"/>
                </a:solidFill>
                <a:latin typeface="Montserrat SemiBold" panose="00000700000000000000" pitchFamily="2" charset="0"/>
                <a:cs typeface="Verdana"/>
              </a:rPr>
              <a:t> </a:t>
            </a:r>
            <a:r>
              <a:rPr lang="en-US" sz="8000" spc="919" dirty="0">
                <a:solidFill>
                  <a:srgbClr val="F1F1F1"/>
                </a:solidFill>
                <a:latin typeface="Montserrat SemiBold" panose="00000700000000000000" pitchFamily="2" charset="0"/>
                <a:cs typeface="Calibri"/>
              </a:rPr>
              <a:t>you</a:t>
            </a:r>
            <a:endParaRPr lang="en-US" sz="8000" dirty="0">
              <a:latin typeface="Montserrat SemiBold" panose="00000700000000000000" pitchFamily="2" charset="0"/>
              <a:cs typeface="Calibri"/>
            </a:endParaRPr>
          </a:p>
          <a:p>
            <a:pPr marL="82550">
              <a:lnSpc>
                <a:spcPct val="100000"/>
              </a:lnSpc>
              <a:spcBef>
                <a:spcPts val="70"/>
              </a:spcBef>
            </a:pPr>
            <a:r>
              <a:rPr lang="en-US" sz="2000" spc="229" dirty="0">
                <a:solidFill>
                  <a:schemeClr val="bg1"/>
                </a:solidFill>
                <a:latin typeface="Montserrat SemiBold" panose="00000700000000000000" pitchFamily="2" charset="0"/>
                <a:cs typeface="Calibri"/>
              </a:rPr>
              <a:t>For</a:t>
            </a:r>
            <a:r>
              <a:rPr lang="en-US" sz="2000" spc="90" dirty="0">
                <a:solidFill>
                  <a:schemeClr val="bg1"/>
                </a:solidFill>
                <a:latin typeface="Montserrat SemiBold" panose="00000700000000000000" pitchFamily="2" charset="0"/>
                <a:cs typeface="Calibri"/>
              </a:rPr>
              <a:t> </a:t>
            </a:r>
            <a:r>
              <a:rPr lang="en-US" sz="2000" spc="220" dirty="0">
                <a:solidFill>
                  <a:schemeClr val="bg1"/>
                </a:solidFill>
                <a:latin typeface="Montserrat SemiBold" panose="00000700000000000000" pitchFamily="2" charset="0"/>
                <a:cs typeface="Calibri"/>
              </a:rPr>
              <a:t>Your</a:t>
            </a:r>
            <a:r>
              <a:rPr lang="en-US" sz="2000" spc="100" dirty="0">
                <a:solidFill>
                  <a:schemeClr val="bg1"/>
                </a:solidFill>
                <a:latin typeface="Montserrat SemiBold" panose="00000700000000000000" pitchFamily="2" charset="0"/>
                <a:cs typeface="Calibri"/>
              </a:rPr>
              <a:t> </a:t>
            </a:r>
            <a:r>
              <a:rPr lang="en-US" sz="2000" spc="190" dirty="0">
                <a:solidFill>
                  <a:schemeClr val="bg1"/>
                </a:solidFill>
                <a:latin typeface="Montserrat SemiBold" panose="00000700000000000000" pitchFamily="2" charset="0"/>
                <a:cs typeface="Calibri"/>
              </a:rPr>
              <a:t>Attention</a:t>
            </a:r>
            <a:endParaRPr lang="en-US" sz="2000" dirty="0">
              <a:solidFill>
                <a:schemeClr val="bg1"/>
              </a:solidFill>
              <a:latin typeface="Montserrat SemiBold" panose="00000700000000000000" pitchFamily="2" charset="0"/>
              <a:cs typeface="Calibri"/>
            </a:endParaRPr>
          </a:p>
        </p:txBody>
      </p:sp>
      <p:sp>
        <p:nvSpPr>
          <p:cNvPr id="14" name="object 8">
            <a:extLst>
              <a:ext uri="{FF2B5EF4-FFF2-40B4-BE49-F238E27FC236}">
                <a16:creationId xmlns:a16="http://schemas.microsoft.com/office/drawing/2014/main" id="{1C891805-595A-41AD-A0CB-A59A00C7A210}"/>
              </a:ext>
            </a:extLst>
          </p:cNvPr>
          <p:cNvSpPr/>
          <p:nvPr/>
        </p:nvSpPr>
        <p:spPr>
          <a:xfrm>
            <a:off x="10870438" y="5544273"/>
            <a:ext cx="1318260" cy="1315720"/>
          </a:xfrm>
          <a:custGeom>
            <a:avLst/>
            <a:gdLst/>
            <a:ahLst/>
            <a:cxnLst/>
            <a:rect l="l" t="t" r="r" b="b"/>
            <a:pathLst>
              <a:path w="1318259" h="1315720">
                <a:moveTo>
                  <a:pt x="737057" y="132346"/>
                </a:moveTo>
                <a:lnTo>
                  <a:pt x="653872" y="176466"/>
                </a:lnTo>
                <a:lnTo>
                  <a:pt x="173050" y="657593"/>
                </a:lnTo>
                <a:lnTo>
                  <a:pt x="128993" y="740841"/>
                </a:lnTo>
                <a:lnTo>
                  <a:pt x="737057" y="132346"/>
                </a:lnTo>
                <a:close/>
              </a:path>
              <a:path w="1318259" h="1315720">
                <a:moveTo>
                  <a:pt x="990777" y="39116"/>
                </a:moveTo>
                <a:lnTo>
                  <a:pt x="937539" y="54102"/>
                </a:lnTo>
                <a:lnTo>
                  <a:pt x="50812" y="941476"/>
                </a:lnTo>
                <a:lnTo>
                  <a:pt x="36626" y="994740"/>
                </a:lnTo>
                <a:lnTo>
                  <a:pt x="990777" y="39116"/>
                </a:lnTo>
                <a:close/>
              </a:path>
              <a:path w="1318259" h="1315720">
                <a:moveTo>
                  <a:pt x="1186256" y="5816"/>
                </a:moveTo>
                <a:lnTo>
                  <a:pt x="1142174" y="10820"/>
                </a:lnTo>
                <a:lnTo>
                  <a:pt x="7505" y="1146213"/>
                </a:lnTo>
                <a:lnTo>
                  <a:pt x="3340" y="1190371"/>
                </a:lnTo>
                <a:lnTo>
                  <a:pt x="1186256" y="5816"/>
                </a:lnTo>
                <a:close/>
              </a:path>
              <a:path w="1318259" h="1315720">
                <a:moveTo>
                  <a:pt x="1317688" y="1290231"/>
                </a:moveTo>
                <a:lnTo>
                  <a:pt x="1291907" y="1315186"/>
                </a:lnTo>
                <a:lnTo>
                  <a:pt x="1317688" y="1315186"/>
                </a:lnTo>
                <a:lnTo>
                  <a:pt x="1317688" y="1290231"/>
                </a:lnTo>
                <a:close/>
              </a:path>
              <a:path w="1318259" h="1315720">
                <a:moveTo>
                  <a:pt x="1317688" y="1128750"/>
                </a:moveTo>
                <a:lnTo>
                  <a:pt x="1130515" y="1315186"/>
                </a:lnTo>
                <a:lnTo>
                  <a:pt x="1169619" y="1315186"/>
                </a:lnTo>
                <a:lnTo>
                  <a:pt x="1317688" y="1167841"/>
                </a:lnTo>
                <a:lnTo>
                  <a:pt x="1317688" y="1128750"/>
                </a:lnTo>
                <a:close/>
              </a:path>
              <a:path w="1318259" h="1315720">
                <a:moveTo>
                  <a:pt x="1317688" y="967270"/>
                </a:moveTo>
                <a:lnTo>
                  <a:pt x="969137" y="1315186"/>
                </a:lnTo>
                <a:lnTo>
                  <a:pt x="1008240" y="1315186"/>
                </a:lnTo>
                <a:lnTo>
                  <a:pt x="1317688" y="1005522"/>
                </a:lnTo>
                <a:lnTo>
                  <a:pt x="1317688" y="967270"/>
                </a:lnTo>
                <a:close/>
              </a:path>
              <a:path w="1318259" h="1315720">
                <a:moveTo>
                  <a:pt x="1317688" y="804964"/>
                </a:moveTo>
                <a:lnTo>
                  <a:pt x="807770" y="1315186"/>
                </a:lnTo>
                <a:lnTo>
                  <a:pt x="846861" y="1315186"/>
                </a:lnTo>
                <a:lnTo>
                  <a:pt x="1317688" y="844042"/>
                </a:lnTo>
                <a:lnTo>
                  <a:pt x="1317688" y="804964"/>
                </a:lnTo>
                <a:close/>
              </a:path>
              <a:path w="1318259" h="1315720">
                <a:moveTo>
                  <a:pt x="1317688" y="643445"/>
                </a:moveTo>
                <a:lnTo>
                  <a:pt x="646391" y="1315186"/>
                </a:lnTo>
                <a:lnTo>
                  <a:pt x="684657" y="1315186"/>
                </a:lnTo>
                <a:lnTo>
                  <a:pt x="1317688" y="682561"/>
                </a:lnTo>
                <a:lnTo>
                  <a:pt x="1317688" y="643445"/>
                </a:lnTo>
                <a:close/>
              </a:path>
              <a:path w="1318259" h="1315720">
                <a:moveTo>
                  <a:pt x="1317688" y="481952"/>
                </a:moveTo>
                <a:lnTo>
                  <a:pt x="485025" y="1315186"/>
                </a:lnTo>
                <a:lnTo>
                  <a:pt x="523240" y="1315186"/>
                </a:lnTo>
                <a:lnTo>
                  <a:pt x="1317688" y="521081"/>
                </a:lnTo>
                <a:lnTo>
                  <a:pt x="1317688" y="481952"/>
                </a:lnTo>
                <a:close/>
              </a:path>
              <a:path w="1318259" h="1315720">
                <a:moveTo>
                  <a:pt x="1317688" y="320471"/>
                </a:moveTo>
                <a:lnTo>
                  <a:pt x="322821" y="1315186"/>
                </a:lnTo>
                <a:lnTo>
                  <a:pt x="361873" y="1315186"/>
                </a:lnTo>
                <a:lnTo>
                  <a:pt x="1317688" y="359600"/>
                </a:lnTo>
                <a:lnTo>
                  <a:pt x="1317688" y="320471"/>
                </a:lnTo>
                <a:close/>
              </a:path>
              <a:path w="1318259" h="1315720">
                <a:moveTo>
                  <a:pt x="1317688" y="158991"/>
                </a:moveTo>
                <a:lnTo>
                  <a:pt x="161442" y="1315186"/>
                </a:lnTo>
                <a:lnTo>
                  <a:pt x="200507" y="1315186"/>
                </a:lnTo>
                <a:lnTo>
                  <a:pt x="1317688" y="198107"/>
                </a:lnTo>
                <a:lnTo>
                  <a:pt x="1317688" y="158991"/>
                </a:lnTo>
                <a:close/>
              </a:path>
              <a:path w="1318259" h="1315720">
                <a:moveTo>
                  <a:pt x="1317688" y="35788"/>
                </a:moveTo>
                <a:lnTo>
                  <a:pt x="1316863" y="35788"/>
                </a:lnTo>
                <a:lnTo>
                  <a:pt x="1316863" y="0"/>
                </a:lnTo>
                <a:lnTo>
                  <a:pt x="0" y="1315186"/>
                </a:lnTo>
                <a:lnTo>
                  <a:pt x="39128" y="1315186"/>
                </a:lnTo>
                <a:lnTo>
                  <a:pt x="1317688" y="3578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878551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CDA49576-5378-4E9A-AA1A-456FD0723D7B}"/>
              </a:ext>
            </a:extLst>
          </p:cNvPr>
          <p:cNvSpPr txBox="1"/>
          <p:nvPr/>
        </p:nvSpPr>
        <p:spPr>
          <a:xfrm>
            <a:off x="3535680" y="457199"/>
            <a:ext cx="75305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a-IR" sz="4000" b="1" dirty="0">
                <a:solidFill>
                  <a:schemeClr val="accent3"/>
                </a:solidFill>
                <a:latin typeface="Montserrat SemiBold" panose="00000700000000000000" pitchFamily="2" charset="0"/>
                <a:ea typeface="Open Sans ExtraBold" panose="020B0906030804020204" pitchFamily="34" charset="0"/>
                <a:cs typeface="Poppins" panose="00000500000000000000" pitchFamily="2" charset="0"/>
              </a:rPr>
              <a:t>فهرست مطالب</a:t>
            </a:r>
            <a:endParaRPr lang="en-US" sz="4000" b="1" dirty="0">
              <a:solidFill>
                <a:schemeClr val="accent3"/>
              </a:solidFill>
              <a:latin typeface="Montserrat SemiBold" panose="00000700000000000000" pitchFamily="2" charset="0"/>
              <a:ea typeface="Open Sans ExtraBold" panose="020B0906030804020204" pitchFamily="34" charset="0"/>
              <a:cs typeface="Poppins" panose="00000500000000000000" pitchFamily="2" charset="0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D4CC2194-AA28-4447-BD55-9189CE4ABD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-1590" y="5930900"/>
            <a:ext cx="927099" cy="927099"/>
          </a:xfrm>
          <a:prstGeom prst="rect">
            <a:avLst/>
          </a:prstGeom>
        </p:spPr>
      </p:pic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30789995-FE6F-478D-8F45-525C238323F9}"/>
              </a:ext>
            </a:extLst>
          </p:cNvPr>
          <p:cNvCxnSpPr/>
          <p:nvPr/>
        </p:nvCxnSpPr>
        <p:spPr>
          <a:xfrm>
            <a:off x="8681662" y="6400800"/>
            <a:ext cx="3005601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bject 12">
            <a:extLst>
              <a:ext uri="{FF2B5EF4-FFF2-40B4-BE49-F238E27FC236}">
                <a16:creationId xmlns:a16="http://schemas.microsoft.com/office/drawing/2014/main" id="{1D364B0C-C189-4864-A017-08EC67486AAE}"/>
              </a:ext>
            </a:extLst>
          </p:cNvPr>
          <p:cNvSpPr/>
          <p:nvPr/>
        </p:nvSpPr>
        <p:spPr>
          <a:xfrm>
            <a:off x="11233404" y="684276"/>
            <a:ext cx="52069" cy="230504"/>
          </a:xfrm>
          <a:custGeom>
            <a:avLst/>
            <a:gdLst/>
            <a:ahLst/>
            <a:cxnLst/>
            <a:rect l="l" t="t" r="r" b="b"/>
            <a:pathLst>
              <a:path w="52070" h="230505">
                <a:moveTo>
                  <a:pt x="25907" y="0"/>
                </a:moveTo>
                <a:lnTo>
                  <a:pt x="15805" y="2008"/>
                </a:lnTo>
                <a:lnTo>
                  <a:pt x="7572" y="7492"/>
                </a:lnTo>
                <a:lnTo>
                  <a:pt x="2030" y="15644"/>
                </a:lnTo>
                <a:lnTo>
                  <a:pt x="0" y="25653"/>
                </a:lnTo>
                <a:lnTo>
                  <a:pt x="0" y="204470"/>
                </a:lnTo>
                <a:lnTo>
                  <a:pt x="2030" y="214479"/>
                </a:lnTo>
                <a:lnTo>
                  <a:pt x="7572" y="222630"/>
                </a:lnTo>
                <a:lnTo>
                  <a:pt x="15805" y="228115"/>
                </a:lnTo>
                <a:lnTo>
                  <a:pt x="25907" y="230124"/>
                </a:lnTo>
                <a:lnTo>
                  <a:pt x="36010" y="228115"/>
                </a:lnTo>
                <a:lnTo>
                  <a:pt x="44243" y="222631"/>
                </a:lnTo>
                <a:lnTo>
                  <a:pt x="49785" y="214479"/>
                </a:lnTo>
                <a:lnTo>
                  <a:pt x="51816" y="204470"/>
                </a:lnTo>
                <a:lnTo>
                  <a:pt x="51816" y="25653"/>
                </a:lnTo>
                <a:lnTo>
                  <a:pt x="49785" y="15644"/>
                </a:lnTo>
                <a:lnTo>
                  <a:pt x="44243" y="7493"/>
                </a:lnTo>
                <a:lnTo>
                  <a:pt x="36010" y="2008"/>
                </a:lnTo>
                <a:lnTo>
                  <a:pt x="2590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13">
            <a:extLst>
              <a:ext uri="{FF2B5EF4-FFF2-40B4-BE49-F238E27FC236}">
                <a16:creationId xmlns:a16="http://schemas.microsoft.com/office/drawing/2014/main" id="{87329AEB-D246-4B54-B086-F918014382C4}"/>
              </a:ext>
            </a:extLst>
          </p:cNvPr>
          <p:cNvSpPr/>
          <p:nvPr/>
        </p:nvSpPr>
        <p:spPr>
          <a:xfrm>
            <a:off x="11434571" y="684276"/>
            <a:ext cx="52069" cy="230504"/>
          </a:xfrm>
          <a:custGeom>
            <a:avLst/>
            <a:gdLst/>
            <a:ahLst/>
            <a:cxnLst/>
            <a:rect l="l" t="t" r="r" b="b"/>
            <a:pathLst>
              <a:path w="52070" h="230505">
                <a:moveTo>
                  <a:pt x="25907" y="0"/>
                </a:moveTo>
                <a:lnTo>
                  <a:pt x="15805" y="2008"/>
                </a:lnTo>
                <a:lnTo>
                  <a:pt x="7572" y="7492"/>
                </a:lnTo>
                <a:lnTo>
                  <a:pt x="2030" y="15644"/>
                </a:lnTo>
                <a:lnTo>
                  <a:pt x="0" y="25653"/>
                </a:lnTo>
                <a:lnTo>
                  <a:pt x="0" y="204470"/>
                </a:lnTo>
                <a:lnTo>
                  <a:pt x="2030" y="214479"/>
                </a:lnTo>
                <a:lnTo>
                  <a:pt x="7572" y="222630"/>
                </a:lnTo>
                <a:lnTo>
                  <a:pt x="15805" y="228115"/>
                </a:lnTo>
                <a:lnTo>
                  <a:pt x="25907" y="230124"/>
                </a:lnTo>
                <a:lnTo>
                  <a:pt x="36010" y="228115"/>
                </a:lnTo>
                <a:lnTo>
                  <a:pt x="44243" y="222631"/>
                </a:lnTo>
                <a:lnTo>
                  <a:pt x="49785" y="214479"/>
                </a:lnTo>
                <a:lnTo>
                  <a:pt x="51816" y="204470"/>
                </a:lnTo>
                <a:lnTo>
                  <a:pt x="51816" y="25653"/>
                </a:lnTo>
                <a:lnTo>
                  <a:pt x="49785" y="15644"/>
                </a:lnTo>
                <a:lnTo>
                  <a:pt x="44243" y="7493"/>
                </a:lnTo>
                <a:lnTo>
                  <a:pt x="36010" y="2008"/>
                </a:lnTo>
                <a:lnTo>
                  <a:pt x="2590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14">
            <a:extLst>
              <a:ext uri="{FF2B5EF4-FFF2-40B4-BE49-F238E27FC236}">
                <a16:creationId xmlns:a16="http://schemas.microsoft.com/office/drawing/2014/main" id="{77F65200-D9F8-42AA-9E99-0A4EA0A57088}"/>
              </a:ext>
            </a:extLst>
          </p:cNvPr>
          <p:cNvSpPr/>
          <p:nvPr/>
        </p:nvSpPr>
        <p:spPr>
          <a:xfrm>
            <a:off x="11535156" y="731519"/>
            <a:ext cx="52069" cy="134620"/>
          </a:xfrm>
          <a:custGeom>
            <a:avLst/>
            <a:gdLst/>
            <a:ahLst/>
            <a:cxnLst/>
            <a:rect l="l" t="t" r="r" b="b"/>
            <a:pathLst>
              <a:path w="52070" h="134619">
                <a:moveTo>
                  <a:pt x="25908" y="0"/>
                </a:moveTo>
                <a:lnTo>
                  <a:pt x="15805" y="2008"/>
                </a:lnTo>
                <a:lnTo>
                  <a:pt x="7572" y="7492"/>
                </a:lnTo>
                <a:lnTo>
                  <a:pt x="2030" y="15644"/>
                </a:lnTo>
                <a:lnTo>
                  <a:pt x="0" y="25653"/>
                </a:lnTo>
                <a:lnTo>
                  <a:pt x="0" y="108457"/>
                </a:lnTo>
                <a:lnTo>
                  <a:pt x="2030" y="118467"/>
                </a:lnTo>
                <a:lnTo>
                  <a:pt x="7572" y="126619"/>
                </a:lnTo>
                <a:lnTo>
                  <a:pt x="15805" y="132103"/>
                </a:lnTo>
                <a:lnTo>
                  <a:pt x="25908" y="134112"/>
                </a:lnTo>
                <a:lnTo>
                  <a:pt x="36010" y="132103"/>
                </a:lnTo>
                <a:lnTo>
                  <a:pt x="44243" y="126619"/>
                </a:lnTo>
                <a:lnTo>
                  <a:pt x="49785" y="118467"/>
                </a:lnTo>
                <a:lnTo>
                  <a:pt x="51816" y="108457"/>
                </a:lnTo>
                <a:lnTo>
                  <a:pt x="51816" y="25653"/>
                </a:lnTo>
                <a:lnTo>
                  <a:pt x="49785" y="15644"/>
                </a:lnTo>
                <a:lnTo>
                  <a:pt x="44243" y="7493"/>
                </a:lnTo>
                <a:lnTo>
                  <a:pt x="36010" y="2008"/>
                </a:lnTo>
                <a:lnTo>
                  <a:pt x="2590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15">
            <a:extLst>
              <a:ext uri="{FF2B5EF4-FFF2-40B4-BE49-F238E27FC236}">
                <a16:creationId xmlns:a16="http://schemas.microsoft.com/office/drawing/2014/main" id="{E566CD43-241A-494C-B128-212562EE6381}"/>
              </a:ext>
            </a:extLst>
          </p:cNvPr>
          <p:cNvSpPr/>
          <p:nvPr/>
        </p:nvSpPr>
        <p:spPr>
          <a:xfrm>
            <a:off x="11335511" y="621791"/>
            <a:ext cx="50800" cy="353695"/>
          </a:xfrm>
          <a:custGeom>
            <a:avLst/>
            <a:gdLst/>
            <a:ahLst/>
            <a:cxnLst/>
            <a:rect l="l" t="t" r="r" b="b"/>
            <a:pathLst>
              <a:path w="50800" h="353694">
                <a:moveTo>
                  <a:pt x="25146" y="0"/>
                </a:moveTo>
                <a:lnTo>
                  <a:pt x="15323" y="2010"/>
                </a:lnTo>
                <a:lnTo>
                  <a:pt x="7334" y="7508"/>
                </a:lnTo>
                <a:lnTo>
                  <a:pt x="1964" y="15698"/>
                </a:lnTo>
                <a:lnTo>
                  <a:pt x="0" y="25781"/>
                </a:lnTo>
                <a:lnTo>
                  <a:pt x="0" y="327787"/>
                </a:lnTo>
                <a:lnTo>
                  <a:pt x="1964" y="337869"/>
                </a:lnTo>
                <a:lnTo>
                  <a:pt x="7334" y="346059"/>
                </a:lnTo>
                <a:lnTo>
                  <a:pt x="15323" y="351557"/>
                </a:lnTo>
                <a:lnTo>
                  <a:pt x="25146" y="353568"/>
                </a:lnTo>
                <a:lnTo>
                  <a:pt x="34968" y="351557"/>
                </a:lnTo>
                <a:lnTo>
                  <a:pt x="42957" y="346059"/>
                </a:lnTo>
                <a:lnTo>
                  <a:pt x="48327" y="337869"/>
                </a:lnTo>
                <a:lnTo>
                  <a:pt x="50292" y="327787"/>
                </a:lnTo>
                <a:lnTo>
                  <a:pt x="50292" y="25781"/>
                </a:lnTo>
                <a:lnTo>
                  <a:pt x="48202" y="15698"/>
                </a:lnTo>
                <a:lnTo>
                  <a:pt x="42624" y="7508"/>
                </a:lnTo>
                <a:lnTo>
                  <a:pt x="34593" y="2010"/>
                </a:lnTo>
                <a:lnTo>
                  <a:pt x="2514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4" name="object 8">
            <a:extLst>
              <a:ext uri="{FF2B5EF4-FFF2-40B4-BE49-F238E27FC236}">
                <a16:creationId xmlns:a16="http://schemas.microsoft.com/office/drawing/2014/main" id="{D4350409-F245-4D61-8ED6-84871EA78C7A}"/>
              </a:ext>
            </a:extLst>
          </p:cNvPr>
          <p:cNvGrpSpPr/>
          <p:nvPr/>
        </p:nvGrpSpPr>
        <p:grpSpPr>
          <a:xfrm>
            <a:off x="5559297" y="1257046"/>
            <a:ext cx="6639559" cy="4681220"/>
            <a:chOff x="5559297" y="1257046"/>
            <a:chExt cx="6639559" cy="4681220"/>
          </a:xfrm>
        </p:grpSpPr>
        <p:sp>
          <p:nvSpPr>
            <p:cNvPr id="35" name="object 9">
              <a:extLst>
                <a:ext uri="{FF2B5EF4-FFF2-40B4-BE49-F238E27FC236}">
                  <a16:creationId xmlns:a16="http://schemas.microsoft.com/office/drawing/2014/main" id="{1B3BF43B-BF25-4C38-86AD-19841D15C210}"/>
                </a:ext>
              </a:extLst>
            </p:cNvPr>
            <p:cNvSpPr/>
            <p:nvPr/>
          </p:nvSpPr>
          <p:spPr>
            <a:xfrm>
              <a:off x="5565647" y="1263396"/>
              <a:ext cx="6626859" cy="4668520"/>
            </a:xfrm>
            <a:custGeom>
              <a:avLst/>
              <a:gdLst/>
              <a:ahLst/>
              <a:cxnLst/>
              <a:rect l="l" t="t" r="r" b="b"/>
              <a:pathLst>
                <a:path w="6626859" h="4668520">
                  <a:moveTo>
                    <a:pt x="6626352" y="0"/>
                  </a:moveTo>
                  <a:lnTo>
                    <a:pt x="778001" y="0"/>
                  </a:lnTo>
                  <a:lnTo>
                    <a:pt x="730612" y="1420"/>
                  </a:lnTo>
                  <a:lnTo>
                    <a:pt x="683972" y="5625"/>
                  </a:lnTo>
                  <a:lnTo>
                    <a:pt x="638165" y="12535"/>
                  </a:lnTo>
                  <a:lnTo>
                    <a:pt x="593270" y="22068"/>
                  </a:lnTo>
                  <a:lnTo>
                    <a:pt x="549370" y="34143"/>
                  </a:lnTo>
                  <a:lnTo>
                    <a:pt x="506547" y="48678"/>
                  </a:lnTo>
                  <a:lnTo>
                    <a:pt x="464880" y="65591"/>
                  </a:lnTo>
                  <a:lnTo>
                    <a:pt x="424453" y="84802"/>
                  </a:lnTo>
                  <a:lnTo>
                    <a:pt x="385346" y="106228"/>
                  </a:lnTo>
                  <a:lnTo>
                    <a:pt x="347640" y="129789"/>
                  </a:lnTo>
                  <a:lnTo>
                    <a:pt x="311418" y="155403"/>
                  </a:lnTo>
                  <a:lnTo>
                    <a:pt x="276760" y="182988"/>
                  </a:lnTo>
                  <a:lnTo>
                    <a:pt x="243748" y="212464"/>
                  </a:lnTo>
                  <a:lnTo>
                    <a:pt x="212464" y="243748"/>
                  </a:lnTo>
                  <a:lnTo>
                    <a:pt x="182988" y="276760"/>
                  </a:lnTo>
                  <a:lnTo>
                    <a:pt x="155403" y="311418"/>
                  </a:lnTo>
                  <a:lnTo>
                    <a:pt x="129789" y="347640"/>
                  </a:lnTo>
                  <a:lnTo>
                    <a:pt x="106228" y="385346"/>
                  </a:lnTo>
                  <a:lnTo>
                    <a:pt x="84802" y="424453"/>
                  </a:lnTo>
                  <a:lnTo>
                    <a:pt x="65591" y="464880"/>
                  </a:lnTo>
                  <a:lnTo>
                    <a:pt x="48678" y="506547"/>
                  </a:lnTo>
                  <a:lnTo>
                    <a:pt x="34143" y="549370"/>
                  </a:lnTo>
                  <a:lnTo>
                    <a:pt x="22068" y="593270"/>
                  </a:lnTo>
                  <a:lnTo>
                    <a:pt x="12535" y="638165"/>
                  </a:lnTo>
                  <a:lnTo>
                    <a:pt x="5625" y="683972"/>
                  </a:lnTo>
                  <a:lnTo>
                    <a:pt x="1420" y="730612"/>
                  </a:lnTo>
                  <a:lnTo>
                    <a:pt x="0" y="778001"/>
                  </a:lnTo>
                  <a:lnTo>
                    <a:pt x="0" y="4668012"/>
                  </a:lnTo>
                  <a:lnTo>
                    <a:pt x="6626352" y="4668012"/>
                  </a:lnTo>
                  <a:lnTo>
                    <a:pt x="6626352" y="0"/>
                  </a:lnTo>
                  <a:close/>
                </a:path>
              </a:pathLst>
            </a:custGeom>
            <a:solidFill>
              <a:srgbClr val="767070"/>
            </a:solidFill>
          </p:spPr>
          <p:txBody>
            <a:bodyPr wrap="square" lIns="0" tIns="0" rIns="0" bIns="0" rtlCol="0"/>
            <a:lstStyle/>
            <a:p>
              <a:pPr algn="r" rtl="1"/>
              <a:endParaRPr dirty="0"/>
            </a:p>
          </p:txBody>
        </p:sp>
        <p:sp>
          <p:nvSpPr>
            <p:cNvPr id="36" name="object 10">
              <a:extLst>
                <a:ext uri="{FF2B5EF4-FFF2-40B4-BE49-F238E27FC236}">
                  <a16:creationId xmlns:a16="http://schemas.microsoft.com/office/drawing/2014/main" id="{0CFAAF8A-EF1C-4A5E-9B28-9869B2613051}"/>
                </a:ext>
              </a:extLst>
            </p:cNvPr>
            <p:cNvSpPr/>
            <p:nvPr/>
          </p:nvSpPr>
          <p:spPr>
            <a:xfrm>
              <a:off x="5565647" y="1263396"/>
              <a:ext cx="6626859" cy="4668520"/>
            </a:xfrm>
            <a:custGeom>
              <a:avLst/>
              <a:gdLst/>
              <a:ahLst/>
              <a:cxnLst/>
              <a:rect l="l" t="t" r="r" b="b"/>
              <a:pathLst>
                <a:path w="6626859" h="4668520">
                  <a:moveTo>
                    <a:pt x="6626352" y="0"/>
                  </a:moveTo>
                  <a:lnTo>
                    <a:pt x="778001" y="0"/>
                  </a:lnTo>
                  <a:lnTo>
                    <a:pt x="730612" y="1420"/>
                  </a:lnTo>
                  <a:lnTo>
                    <a:pt x="683972" y="5625"/>
                  </a:lnTo>
                  <a:lnTo>
                    <a:pt x="638165" y="12535"/>
                  </a:lnTo>
                  <a:lnTo>
                    <a:pt x="593270" y="22068"/>
                  </a:lnTo>
                  <a:lnTo>
                    <a:pt x="549370" y="34143"/>
                  </a:lnTo>
                  <a:lnTo>
                    <a:pt x="506547" y="48678"/>
                  </a:lnTo>
                  <a:lnTo>
                    <a:pt x="464880" y="65591"/>
                  </a:lnTo>
                  <a:lnTo>
                    <a:pt x="424453" y="84802"/>
                  </a:lnTo>
                  <a:lnTo>
                    <a:pt x="385346" y="106228"/>
                  </a:lnTo>
                  <a:lnTo>
                    <a:pt x="347640" y="129789"/>
                  </a:lnTo>
                  <a:lnTo>
                    <a:pt x="311418" y="155403"/>
                  </a:lnTo>
                  <a:lnTo>
                    <a:pt x="276760" y="182988"/>
                  </a:lnTo>
                  <a:lnTo>
                    <a:pt x="243748" y="212464"/>
                  </a:lnTo>
                  <a:lnTo>
                    <a:pt x="212464" y="243748"/>
                  </a:lnTo>
                  <a:lnTo>
                    <a:pt x="182988" y="276760"/>
                  </a:lnTo>
                  <a:lnTo>
                    <a:pt x="155403" y="311418"/>
                  </a:lnTo>
                  <a:lnTo>
                    <a:pt x="129789" y="347640"/>
                  </a:lnTo>
                  <a:lnTo>
                    <a:pt x="106228" y="385346"/>
                  </a:lnTo>
                  <a:lnTo>
                    <a:pt x="84802" y="424453"/>
                  </a:lnTo>
                  <a:lnTo>
                    <a:pt x="65591" y="464880"/>
                  </a:lnTo>
                  <a:lnTo>
                    <a:pt x="48678" y="506547"/>
                  </a:lnTo>
                  <a:lnTo>
                    <a:pt x="34143" y="549370"/>
                  </a:lnTo>
                  <a:lnTo>
                    <a:pt x="22068" y="593270"/>
                  </a:lnTo>
                  <a:lnTo>
                    <a:pt x="12535" y="638165"/>
                  </a:lnTo>
                  <a:lnTo>
                    <a:pt x="5625" y="683972"/>
                  </a:lnTo>
                  <a:lnTo>
                    <a:pt x="1420" y="730612"/>
                  </a:lnTo>
                  <a:lnTo>
                    <a:pt x="0" y="778001"/>
                  </a:lnTo>
                  <a:lnTo>
                    <a:pt x="0" y="4668012"/>
                  </a:lnTo>
                  <a:lnTo>
                    <a:pt x="6626352" y="4668012"/>
                  </a:lnTo>
                  <a:lnTo>
                    <a:pt x="6626352" y="0"/>
                  </a:lnTo>
                  <a:close/>
                </a:path>
              </a:pathLst>
            </a:custGeom>
            <a:ln w="12699">
              <a:solidFill>
                <a:srgbClr val="76707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88974E7B-9919-4FEB-973E-9553B1B0B7C6}"/>
              </a:ext>
            </a:extLst>
          </p:cNvPr>
          <p:cNvSpPr txBox="1"/>
          <p:nvPr/>
        </p:nvSpPr>
        <p:spPr>
          <a:xfrm>
            <a:off x="6619875" y="1335023"/>
            <a:ext cx="5372101" cy="43130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 rt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a-IR" sz="2000" dirty="0">
                <a:solidFill>
                  <a:schemeClr val="bg1"/>
                </a:solidFill>
              </a:rPr>
              <a:t>پردازش زبان طبیعی </a:t>
            </a:r>
            <a:r>
              <a:rPr lang="en-US" sz="2000" dirty="0">
                <a:solidFill>
                  <a:schemeClr val="bg1"/>
                </a:solidFill>
              </a:rPr>
              <a:t>(NLP)</a:t>
            </a:r>
            <a:r>
              <a:rPr lang="fa-IR" sz="2000" dirty="0">
                <a:solidFill>
                  <a:schemeClr val="bg1"/>
                </a:solidFill>
              </a:rPr>
              <a:t> چیست؟</a:t>
            </a:r>
          </a:p>
          <a:p>
            <a:pPr marL="285750" indent="-285750" algn="r" rt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a-IR" sz="2000" dirty="0">
                <a:solidFill>
                  <a:schemeClr val="bg1"/>
                </a:solidFill>
              </a:rPr>
              <a:t>تاریخچه پردازش زبان طبیعی</a:t>
            </a:r>
          </a:p>
          <a:p>
            <a:pPr marL="285750" indent="-285750" algn="r" rt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a-IR" sz="2000" dirty="0">
                <a:solidFill>
                  <a:schemeClr val="bg1"/>
                </a:solidFill>
              </a:rPr>
              <a:t>مراحل پردازش زبان طبیعی</a:t>
            </a:r>
          </a:p>
          <a:p>
            <a:pPr marL="285750" indent="-285750" algn="r" rt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a-IR" sz="2000" dirty="0">
                <a:solidFill>
                  <a:schemeClr val="bg1"/>
                </a:solidFill>
              </a:rPr>
              <a:t>کاربرد های پردازش زبان طبیعی</a:t>
            </a:r>
          </a:p>
          <a:p>
            <a:pPr marL="285750" indent="-285750" algn="r" rt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a-IR" sz="2000" dirty="0">
                <a:solidFill>
                  <a:schemeClr val="bg1"/>
                </a:solidFill>
              </a:rPr>
              <a:t>چالش های پیش روی پردازش زبان طبیعی</a:t>
            </a:r>
          </a:p>
          <a:p>
            <a:pPr marL="285750" indent="-285750" algn="r" rt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a-IR" sz="2000" dirty="0">
                <a:solidFill>
                  <a:schemeClr val="bg1"/>
                </a:solidFill>
              </a:rPr>
              <a:t>روش کار در پردازش زبان طبیعی</a:t>
            </a:r>
          </a:p>
          <a:p>
            <a:pPr marL="285750" indent="-285750" algn="r" rt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a-IR" sz="2000" dirty="0">
                <a:solidFill>
                  <a:schemeClr val="bg1"/>
                </a:solidFill>
              </a:rPr>
              <a:t>تکنیک های مورد استفاده در پردازش زبان طبیعی 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02309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aphic 19">
            <a:extLst>
              <a:ext uri="{FF2B5EF4-FFF2-40B4-BE49-F238E27FC236}">
                <a16:creationId xmlns:a16="http://schemas.microsoft.com/office/drawing/2014/main" id="{88284DF8-54A6-481B-B4CA-1EE20FA99C95}"/>
              </a:ext>
            </a:extLst>
          </p:cNvPr>
          <p:cNvGrpSpPr/>
          <p:nvPr/>
        </p:nvGrpSpPr>
        <p:grpSpPr>
          <a:xfrm>
            <a:off x="11233875" y="622486"/>
            <a:ext cx="353377" cy="353377"/>
            <a:chOff x="11233875" y="520724"/>
            <a:chExt cx="353377" cy="353377"/>
          </a:xfrm>
          <a:solidFill>
            <a:schemeClr val="bg1"/>
          </a:solidFill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F737C1BC-8A98-4071-A475-470AF3963BED}"/>
                </a:ext>
              </a:extLst>
            </p:cNvPr>
            <p:cNvSpPr/>
            <p:nvPr/>
          </p:nvSpPr>
          <p:spPr>
            <a:xfrm>
              <a:off x="11233875" y="582636"/>
              <a:ext cx="51435" cy="230505"/>
            </a:xfrm>
            <a:custGeom>
              <a:avLst/>
              <a:gdLst>
                <a:gd name="connsiteX0" fmla="*/ 25718 w 51435"/>
                <a:gd name="connsiteY0" fmla="*/ 0 h 230505"/>
                <a:gd name="connsiteX1" fmla="*/ 0 w 51435"/>
                <a:gd name="connsiteY1" fmla="*/ 25717 h 230505"/>
                <a:gd name="connsiteX2" fmla="*/ 0 w 51435"/>
                <a:gd name="connsiteY2" fmla="*/ 204788 h 230505"/>
                <a:gd name="connsiteX3" fmla="*/ 25718 w 51435"/>
                <a:gd name="connsiteY3" fmla="*/ 230505 h 230505"/>
                <a:gd name="connsiteX4" fmla="*/ 51435 w 51435"/>
                <a:gd name="connsiteY4" fmla="*/ 204788 h 230505"/>
                <a:gd name="connsiteX5" fmla="*/ 51435 w 51435"/>
                <a:gd name="connsiteY5" fmla="*/ 25717 h 230505"/>
                <a:gd name="connsiteX6" fmla="*/ 25718 w 51435"/>
                <a:gd name="connsiteY6" fmla="*/ 0 h 230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435" h="230505">
                  <a:moveTo>
                    <a:pt x="25718" y="0"/>
                  </a:moveTo>
                  <a:cubicBezTo>
                    <a:pt x="11430" y="0"/>
                    <a:pt x="0" y="11430"/>
                    <a:pt x="0" y="25717"/>
                  </a:cubicBezTo>
                  <a:lnTo>
                    <a:pt x="0" y="204788"/>
                  </a:lnTo>
                  <a:cubicBezTo>
                    <a:pt x="0" y="219075"/>
                    <a:pt x="11430" y="230505"/>
                    <a:pt x="25718" y="230505"/>
                  </a:cubicBezTo>
                  <a:cubicBezTo>
                    <a:pt x="40005" y="230505"/>
                    <a:pt x="51435" y="219075"/>
                    <a:pt x="51435" y="204788"/>
                  </a:cubicBezTo>
                  <a:lnTo>
                    <a:pt x="51435" y="25717"/>
                  </a:lnTo>
                  <a:cubicBezTo>
                    <a:pt x="51435" y="11430"/>
                    <a:pt x="40005" y="0"/>
                    <a:pt x="25718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1CE76FCB-63C9-4E45-B8F7-D5F7C618154A}"/>
                </a:ext>
              </a:extLst>
            </p:cNvPr>
            <p:cNvSpPr/>
            <p:nvPr/>
          </p:nvSpPr>
          <p:spPr>
            <a:xfrm>
              <a:off x="11434852" y="582636"/>
              <a:ext cx="51434" cy="230505"/>
            </a:xfrm>
            <a:custGeom>
              <a:avLst/>
              <a:gdLst>
                <a:gd name="connsiteX0" fmla="*/ 25717 w 51434"/>
                <a:gd name="connsiteY0" fmla="*/ 0 h 230505"/>
                <a:gd name="connsiteX1" fmla="*/ 0 w 51434"/>
                <a:gd name="connsiteY1" fmla="*/ 25717 h 230505"/>
                <a:gd name="connsiteX2" fmla="*/ 0 w 51434"/>
                <a:gd name="connsiteY2" fmla="*/ 204788 h 230505"/>
                <a:gd name="connsiteX3" fmla="*/ 25717 w 51434"/>
                <a:gd name="connsiteY3" fmla="*/ 230505 h 230505"/>
                <a:gd name="connsiteX4" fmla="*/ 51435 w 51434"/>
                <a:gd name="connsiteY4" fmla="*/ 204788 h 230505"/>
                <a:gd name="connsiteX5" fmla="*/ 51435 w 51434"/>
                <a:gd name="connsiteY5" fmla="*/ 25717 h 230505"/>
                <a:gd name="connsiteX6" fmla="*/ 25717 w 51434"/>
                <a:gd name="connsiteY6" fmla="*/ 0 h 230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434" h="230505">
                  <a:moveTo>
                    <a:pt x="25717" y="0"/>
                  </a:moveTo>
                  <a:cubicBezTo>
                    <a:pt x="11430" y="0"/>
                    <a:pt x="0" y="11430"/>
                    <a:pt x="0" y="25717"/>
                  </a:cubicBezTo>
                  <a:lnTo>
                    <a:pt x="0" y="204788"/>
                  </a:lnTo>
                  <a:cubicBezTo>
                    <a:pt x="0" y="219075"/>
                    <a:pt x="11430" y="230505"/>
                    <a:pt x="25717" y="230505"/>
                  </a:cubicBezTo>
                  <a:cubicBezTo>
                    <a:pt x="40005" y="230505"/>
                    <a:pt x="51435" y="219075"/>
                    <a:pt x="51435" y="204788"/>
                  </a:cubicBezTo>
                  <a:lnTo>
                    <a:pt x="51435" y="25717"/>
                  </a:lnTo>
                  <a:cubicBezTo>
                    <a:pt x="51435" y="11430"/>
                    <a:pt x="40005" y="0"/>
                    <a:pt x="2571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2BB51C62-10D9-41CF-8C84-E71ED007D78F}"/>
                </a:ext>
              </a:extLst>
            </p:cNvPr>
            <p:cNvSpPr/>
            <p:nvPr/>
          </p:nvSpPr>
          <p:spPr>
            <a:xfrm>
              <a:off x="11535817" y="630261"/>
              <a:ext cx="51434" cy="134302"/>
            </a:xfrm>
            <a:custGeom>
              <a:avLst/>
              <a:gdLst>
                <a:gd name="connsiteX0" fmla="*/ 25718 w 51434"/>
                <a:gd name="connsiteY0" fmla="*/ 0 h 134302"/>
                <a:gd name="connsiteX1" fmla="*/ 0 w 51434"/>
                <a:gd name="connsiteY1" fmla="*/ 25717 h 134302"/>
                <a:gd name="connsiteX2" fmla="*/ 0 w 51434"/>
                <a:gd name="connsiteY2" fmla="*/ 108585 h 134302"/>
                <a:gd name="connsiteX3" fmla="*/ 25718 w 51434"/>
                <a:gd name="connsiteY3" fmla="*/ 134303 h 134302"/>
                <a:gd name="connsiteX4" fmla="*/ 51435 w 51434"/>
                <a:gd name="connsiteY4" fmla="*/ 108585 h 134302"/>
                <a:gd name="connsiteX5" fmla="*/ 51435 w 51434"/>
                <a:gd name="connsiteY5" fmla="*/ 25717 h 134302"/>
                <a:gd name="connsiteX6" fmla="*/ 25718 w 51434"/>
                <a:gd name="connsiteY6" fmla="*/ 0 h 134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434" h="134302">
                  <a:moveTo>
                    <a:pt x="25718" y="0"/>
                  </a:moveTo>
                  <a:cubicBezTo>
                    <a:pt x="11430" y="0"/>
                    <a:pt x="0" y="11430"/>
                    <a:pt x="0" y="25717"/>
                  </a:cubicBezTo>
                  <a:lnTo>
                    <a:pt x="0" y="108585"/>
                  </a:lnTo>
                  <a:cubicBezTo>
                    <a:pt x="0" y="122873"/>
                    <a:pt x="11430" y="134303"/>
                    <a:pt x="25718" y="134303"/>
                  </a:cubicBezTo>
                  <a:cubicBezTo>
                    <a:pt x="40005" y="134303"/>
                    <a:pt x="51435" y="122873"/>
                    <a:pt x="51435" y="108585"/>
                  </a:cubicBezTo>
                  <a:lnTo>
                    <a:pt x="51435" y="25717"/>
                  </a:lnTo>
                  <a:cubicBezTo>
                    <a:pt x="51435" y="11430"/>
                    <a:pt x="40005" y="0"/>
                    <a:pt x="25718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6C98F685-A130-4037-8FD3-33742FA4B41C}"/>
                </a:ext>
              </a:extLst>
            </p:cNvPr>
            <p:cNvSpPr/>
            <p:nvPr/>
          </p:nvSpPr>
          <p:spPr>
            <a:xfrm>
              <a:off x="11334840" y="520724"/>
              <a:ext cx="51434" cy="353377"/>
            </a:xfrm>
            <a:custGeom>
              <a:avLst/>
              <a:gdLst>
                <a:gd name="connsiteX0" fmla="*/ 25717 w 51434"/>
                <a:gd name="connsiteY0" fmla="*/ 0 h 353377"/>
                <a:gd name="connsiteX1" fmla="*/ 0 w 51434"/>
                <a:gd name="connsiteY1" fmla="*/ 25718 h 353377"/>
                <a:gd name="connsiteX2" fmla="*/ 0 w 51434"/>
                <a:gd name="connsiteY2" fmla="*/ 327660 h 353377"/>
                <a:gd name="connsiteX3" fmla="*/ 25717 w 51434"/>
                <a:gd name="connsiteY3" fmla="*/ 353378 h 353377"/>
                <a:gd name="connsiteX4" fmla="*/ 51435 w 51434"/>
                <a:gd name="connsiteY4" fmla="*/ 327660 h 353377"/>
                <a:gd name="connsiteX5" fmla="*/ 51435 w 51434"/>
                <a:gd name="connsiteY5" fmla="*/ 25718 h 353377"/>
                <a:gd name="connsiteX6" fmla="*/ 25717 w 51434"/>
                <a:gd name="connsiteY6" fmla="*/ 0 h 353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434" h="353377">
                  <a:moveTo>
                    <a:pt x="25717" y="0"/>
                  </a:moveTo>
                  <a:cubicBezTo>
                    <a:pt x="11430" y="0"/>
                    <a:pt x="0" y="11430"/>
                    <a:pt x="0" y="25718"/>
                  </a:cubicBezTo>
                  <a:lnTo>
                    <a:pt x="0" y="327660"/>
                  </a:lnTo>
                  <a:cubicBezTo>
                    <a:pt x="0" y="341948"/>
                    <a:pt x="11430" y="353378"/>
                    <a:pt x="25717" y="353378"/>
                  </a:cubicBezTo>
                  <a:cubicBezTo>
                    <a:pt x="40005" y="353378"/>
                    <a:pt x="51435" y="341948"/>
                    <a:pt x="51435" y="327660"/>
                  </a:cubicBezTo>
                  <a:lnTo>
                    <a:pt x="51435" y="25718"/>
                  </a:lnTo>
                  <a:cubicBezTo>
                    <a:pt x="51435" y="11430"/>
                    <a:pt x="39052" y="0"/>
                    <a:pt x="2571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</p:grp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40D96BD-436D-42F5-AE1B-F3F3932F10B1}"/>
              </a:ext>
            </a:extLst>
          </p:cNvPr>
          <p:cNvCxnSpPr/>
          <p:nvPr/>
        </p:nvCxnSpPr>
        <p:spPr>
          <a:xfrm>
            <a:off x="8681662" y="6235700"/>
            <a:ext cx="3005601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Graphic 39">
            <a:extLst>
              <a:ext uri="{FF2B5EF4-FFF2-40B4-BE49-F238E27FC236}">
                <a16:creationId xmlns:a16="http://schemas.microsoft.com/office/drawing/2014/main" id="{3A49F9FA-61DB-400E-A277-616D6087B0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 flipV="1">
            <a:off x="-1" y="10664"/>
            <a:ext cx="927099" cy="927099"/>
          </a:xfrm>
          <a:prstGeom prst="rect">
            <a:avLst/>
          </a:prstGeom>
        </p:spPr>
      </p:pic>
      <p:pic>
        <p:nvPicPr>
          <p:cNvPr id="28" name="object 2">
            <a:extLst>
              <a:ext uri="{FF2B5EF4-FFF2-40B4-BE49-F238E27FC236}">
                <a16:creationId xmlns:a16="http://schemas.microsoft.com/office/drawing/2014/main" id="{E75B8349-CAA5-49D8-A275-D34786221471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565404"/>
            <a:ext cx="4876800" cy="6292593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92983161-1DB1-42AF-A55F-01A6B1158460}"/>
              </a:ext>
            </a:extLst>
          </p:cNvPr>
          <p:cNvSpPr txBox="1"/>
          <p:nvPr/>
        </p:nvSpPr>
        <p:spPr>
          <a:xfrm>
            <a:off x="3345180" y="445231"/>
            <a:ext cx="75305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a-IR" sz="4000" b="1" dirty="0">
                <a:solidFill>
                  <a:schemeClr val="bg1"/>
                </a:solidFill>
                <a:latin typeface="Montserrat SemiBold" panose="00000700000000000000" pitchFamily="2" charset="0"/>
                <a:ea typeface="Open Sans ExtraBold" panose="020B0906030804020204" pitchFamily="34" charset="0"/>
                <a:cs typeface="Poppins" panose="00000500000000000000" pitchFamily="2" charset="0"/>
              </a:rPr>
              <a:t>پردازش زبان طبیعی چیست؟</a:t>
            </a:r>
            <a:endParaRPr lang="en-US" sz="4000" b="1" dirty="0">
              <a:solidFill>
                <a:schemeClr val="bg1"/>
              </a:solidFill>
              <a:latin typeface="Montserrat SemiBold" panose="00000700000000000000" pitchFamily="2" charset="0"/>
              <a:ea typeface="Open Sans ExtraBold" panose="020B0906030804020204" pitchFamily="34" charset="0"/>
              <a:cs typeface="Poppins" panose="00000500000000000000" pitchFamily="2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5B47432-AE54-416F-BE59-A4E5816F8F14}"/>
              </a:ext>
            </a:extLst>
          </p:cNvPr>
          <p:cNvSpPr txBox="1"/>
          <p:nvPr/>
        </p:nvSpPr>
        <p:spPr>
          <a:xfrm>
            <a:off x="6448425" y="2001773"/>
            <a:ext cx="5372101" cy="20431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 rt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a-IR" sz="2000" dirty="0">
                <a:solidFill>
                  <a:schemeClr val="bg1"/>
                </a:solidFill>
              </a:rPr>
              <a:t>به اختصار </a:t>
            </a:r>
            <a:r>
              <a:rPr lang="en-US" sz="2000" dirty="0">
                <a:solidFill>
                  <a:schemeClr val="bg1"/>
                </a:solidFill>
              </a:rPr>
              <a:t>NLP</a:t>
            </a:r>
            <a:r>
              <a:rPr lang="fa-IR" sz="2000" dirty="0">
                <a:solidFill>
                  <a:schemeClr val="bg1"/>
                </a:solidFill>
              </a:rPr>
              <a:t> نامیده می شود.</a:t>
            </a:r>
          </a:p>
          <a:p>
            <a:pPr marL="285750" indent="-28575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sz="2000" dirty="0">
                <a:solidFill>
                  <a:schemeClr val="bg1"/>
                </a:solidFill>
              </a:rPr>
              <a:t>روشی است برای درک زبان انسانی برای رایانه.</a:t>
            </a:r>
          </a:p>
          <a:p>
            <a:pPr marL="285750" indent="-28575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sz="2000" dirty="0">
                <a:solidFill>
                  <a:schemeClr val="bg1"/>
                </a:solidFill>
              </a:rPr>
              <a:t>این علم یکی از شاخه های دانش هوش مصنوعی محسوب می شود.  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56568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aphic 19">
            <a:extLst>
              <a:ext uri="{FF2B5EF4-FFF2-40B4-BE49-F238E27FC236}">
                <a16:creationId xmlns:a16="http://schemas.microsoft.com/office/drawing/2014/main" id="{88284DF8-54A6-481B-B4CA-1EE20FA99C95}"/>
              </a:ext>
            </a:extLst>
          </p:cNvPr>
          <p:cNvGrpSpPr/>
          <p:nvPr/>
        </p:nvGrpSpPr>
        <p:grpSpPr>
          <a:xfrm>
            <a:off x="11233875" y="622486"/>
            <a:ext cx="353377" cy="353377"/>
            <a:chOff x="11233875" y="520724"/>
            <a:chExt cx="353377" cy="353377"/>
          </a:xfrm>
          <a:solidFill>
            <a:schemeClr val="bg1"/>
          </a:solidFill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F737C1BC-8A98-4071-A475-470AF3963BED}"/>
                </a:ext>
              </a:extLst>
            </p:cNvPr>
            <p:cNvSpPr/>
            <p:nvPr/>
          </p:nvSpPr>
          <p:spPr>
            <a:xfrm>
              <a:off x="11233875" y="582636"/>
              <a:ext cx="51435" cy="230505"/>
            </a:xfrm>
            <a:custGeom>
              <a:avLst/>
              <a:gdLst>
                <a:gd name="connsiteX0" fmla="*/ 25718 w 51435"/>
                <a:gd name="connsiteY0" fmla="*/ 0 h 230505"/>
                <a:gd name="connsiteX1" fmla="*/ 0 w 51435"/>
                <a:gd name="connsiteY1" fmla="*/ 25717 h 230505"/>
                <a:gd name="connsiteX2" fmla="*/ 0 w 51435"/>
                <a:gd name="connsiteY2" fmla="*/ 204788 h 230505"/>
                <a:gd name="connsiteX3" fmla="*/ 25718 w 51435"/>
                <a:gd name="connsiteY3" fmla="*/ 230505 h 230505"/>
                <a:gd name="connsiteX4" fmla="*/ 51435 w 51435"/>
                <a:gd name="connsiteY4" fmla="*/ 204788 h 230505"/>
                <a:gd name="connsiteX5" fmla="*/ 51435 w 51435"/>
                <a:gd name="connsiteY5" fmla="*/ 25717 h 230505"/>
                <a:gd name="connsiteX6" fmla="*/ 25718 w 51435"/>
                <a:gd name="connsiteY6" fmla="*/ 0 h 230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435" h="230505">
                  <a:moveTo>
                    <a:pt x="25718" y="0"/>
                  </a:moveTo>
                  <a:cubicBezTo>
                    <a:pt x="11430" y="0"/>
                    <a:pt x="0" y="11430"/>
                    <a:pt x="0" y="25717"/>
                  </a:cubicBezTo>
                  <a:lnTo>
                    <a:pt x="0" y="204788"/>
                  </a:lnTo>
                  <a:cubicBezTo>
                    <a:pt x="0" y="219075"/>
                    <a:pt x="11430" y="230505"/>
                    <a:pt x="25718" y="230505"/>
                  </a:cubicBezTo>
                  <a:cubicBezTo>
                    <a:pt x="40005" y="230505"/>
                    <a:pt x="51435" y="219075"/>
                    <a:pt x="51435" y="204788"/>
                  </a:cubicBezTo>
                  <a:lnTo>
                    <a:pt x="51435" y="25717"/>
                  </a:lnTo>
                  <a:cubicBezTo>
                    <a:pt x="51435" y="11430"/>
                    <a:pt x="40005" y="0"/>
                    <a:pt x="25718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1CE76FCB-63C9-4E45-B8F7-D5F7C618154A}"/>
                </a:ext>
              </a:extLst>
            </p:cNvPr>
            <p:cNvSpPr/>
            <p:nvPr/>
          </p:nvSpPr>
          <p:spPr>
            <a:xfrm>
              <a:off x="11434852" y="582636"/>
              <a:ext cx="51434" cy="230505"/>
            </a:xfrm>
            <a:custGeom>
              <a:avLst/>
              <a:gdLst>
                <a:gd name="connsiteX0" fmla="*/ 25717 w 51434"/>
                <a:gd name="connsiteY0" fmla="*/ 0 h 230505"/>
                <a:gd name="connsiteX1" fmla="*/ 0 w 51434"/>
                <a:gd name="connsiteY1" fmla="*/ 25717 h 230505"/>
                <a:gd name="connsiteX2" fmla="*/ 0 w 51434"/>
                <a:gd name="connsiteY2" fmla="*/ 204788 h 230505"/>
                <a:gd name="connsiteX3" fmla="*/ 25717 w 51434"/>
                <a:gd name="connsiteY3" fmla="*/ 230505 h 230505"/>
                <a:gd name="connsiteX4" fmla="*/ 51435 w 51434"/>
                <a:gd name="connsiteY4" fmla="*/ 204788 h 230505"/>
                <a:gd name="connsiteX5" fmla="*/ 51435 w 51434"/>
                <a:gd name="connsiteY5" fmla="*/ 25717 h 230505"/>
                <a:gd name="connsiteX6" fmla="*/ 25717 w 51434"/>
                <a:gd name="connsiteY6" fmla="*/ 0 h 230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434" h="230505">
                  <a:moveTo>
                    <a:pt x="25717" y="0"/>
                  </a:moveTo>
                  <a:cubicBezTo>
                    <a:pt x="11430" y="0"/>
                    <a:pt x="0" y="11430"/>
                    <a:pt x="0" y="25717"/>
                  </a:cubicBezTo>
                  <a:lnTo>
                    <a:pt x="0" y="204788"/>
                  </a:lnTo>
                  <a:cubicBezTo>
                    <a:pt x="0" y="219075"/>
                    <a:pt x="11430" y="230505"/>
                    <a:pt x="25717" y="230505"/>
                  </a:cubicBezTo>
                  <a:cubicBezTo>
                    <a:pt x="40005" y="230505"/>
                    <a:pt x="51435" y="219075"/>
                    <a:pt x="51435" y="204788"/>
                  </a:cubicBezTo>
                  <a:lnTo>
                    <a:pt x="51435" y="25717"/>
                  </a:lnTo>
                  <a:cubicBezTo>
                    <a:pt x="51435" y="11430"/>
                    <a:pt x="40005" y="0"/>
                    <a:pt x="2571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2BB51C62-10D9-41CF-8C84-E71ED007D78F}"/>
                </a:ext>
              </a:extLst>
            </p:cNvPr>
            <p:cNvSpPr/>
            <p:nvPr/>
          </p:nvSpPr>
          <p:spPr>
            <a:xfrm>
              <a:off x="11535817" y="630261"/>
              <a:ext cx="51434" cy="134302"/>
            </a:xfrm>
            <a:custGeom>
              <a:avLst/>
              <a:gdLst>
                <a:gd name="connsiteX0" fmla="*/ 25718 w 51434"/>
                <a:gd name="connsiteY0" fmla="*/ 0 h 134302"/>
                <a:gd name="connsiteX1" fmla="*/ 0 w 51434"/>
                <a:gd name="connsiteY1" fmla="*/ 25717 h 134302"/>
                <a:gd name="connsiteX2" fmla="*/ 0 w 51434"/>
                <a:gd name="connsiteY2" fmla="*/ 108585 h 134302"/>
                <a:gd name="connsiteX3" fmla="*/ 25718 w 51434"/>
                <a:gd name="connsiteY3" fmla="*/ 134303 h 134302"/>
                <a:gd name="connsiteX4" fmla="*/ 51435 w 51434"/>
                <a:gd name="connsiteY4" fmla="*/ 108585 h 134302"/>
                <a:gd name="connsiteX5" fmla="*/ 51435 w 51434"/>
                <a:gd name="connsiteY5" fmla="*/ 25717 h 134302"/>
                <a:gd name="connsiteX6" fmla="*/ 25718 w 51434"/>
                <a:gd name="connsiteY6" fmla="*/ 0 h 134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434" h="134302">
                  <a:moveTo>
                    <a:pt x="25718" y="0"/>
                  </a:moveTo>
                  <a:cubicBezTo>
                    <a:pt x="11430" y="0"/>
                    <a:pt x="0" y="11430"/>
                    <a:pt x="0" y="25717"/>
                  </a:cubicBezTo>
                  <a:lnTo>
                    <a:pt x="0" y="108585"/>
                  </a:lnTo>
                  <a:cubicBezTo>
                    <a:pt x="0" y="122873"/>
                    <a:pt x="11430" y="134303"/>
                    <a:pt x="25718" y="134303"/>
                  </a:cubicBezTo>
                  <a:cubicBezTo>
                    <a:pt x="40005" y="134303"/>
                    <a:pt x="51435" y="122873"/>
                    <a:pt x="51435" y="108585"/>
                  </a:cubicBezTo>
                  <a:lnTo>
                    <a:pt x="51435" y="25717"/>
                  </a:lnTo>
                  <a:cubicBezTo>
                    <a:pt x="51435" y="11430"/>
                    <a:pt x="40005" y="0"/>
                    <a:pt x="25718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6C98F685-A130-4037-8FD3-33742FA4B41C}"/>
                </a:ext>
              </a:extLst>
            </p:cNvPr>
            <p:cNvSpPr/>
            <p:nvPr/>
          </p:nvSpPr>
          <p:spPr>
            <a:xfrm>
              <a:off x="11334840" y="520724"/>
              <a:ext cx="51434" cy="353377"/>
            </a:xfrm>
            <a:custGeom>
              <a:avLst/>
              <a:gdLst>
                <a:gd name="connsiteX0" fmla="*/ 25717 w 51434"/>
                <a:gd name="connsiteY0" fmla="*/ 0 h 353377"/>
                <a:gd name="connsiteX1" fmla="*/ 0 w 51434"/>
                <a:gd name="connsiteY1" fmla="*/ 25718 h 353377"/>
                <a:gd name="connsiteX2" fmla="*/ 0 w 51434"/>
                <a:gd name="connsiteY2" fmla="*/ 327660 h 353377"/>
                <a:gd name="connsiteX3" fmla="*/ 25717 w 51434"/>
                <a:gd name="connsiteY3" fmla="*/ 353378 h 353377"/>
                <a:gd name="connsiteX4" fmla="*/ 51435 w 51434"/>
                <a:gd name="connsiteY4" fmla="*/ 327660 h 353377"/>
                <a:gd name="connsiteX5" fmla="*/ 51435 w 51434"/>
                <a:gd name="connsiteY5" fmla="*/ 25718 h 353377"/>
                <a:gd name="connsiteX6" fmla="*/ 25717 w 51434"/>
                <a:gd name="connsiteY6" fmla="*/ 0 h 353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434" h="353377">
                  <a:moveTo>
                    <a:pt x="25717" y="0"/>
                  </a:moveTo>
                  <a:cubicBezTo>
                    <a:pt x="11430" y="0"/>
                    <a:pt x="0" y="11430"/>
                    <a:pt x="0" y="25718"/>
                  </a:cubicBezTo>
                  <a:lnTo>
                    <a:pt x="0" y="327660"/>
                  </a:lnTo>
                  <a:cubicBezTo>
                    <a:pt x="0" y="341948"/>
                    <a:pt x="11430" y="353378"/>
                    <a:pt x="25717" y="353378"/>
                  </a:cubicBezTo>
                  <a:cubicBezTo>
                    <a:pt x="40005" y="353378"/>
                    <a:pt x="51435" y="341948"/>
                    <a:pt x="51435" y="327660"/>
                  </a:cubicBezTo>
                  <a:lnTo>
                    <a:pt x="51435" y="25718"/>
                  </a:lnTo>
                  <a:cubicBezTo>
                    <a:pt x="51435" y="11430"/>
                    <a:pt x="39052" y="0"/>
                    <a:pt x="2571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</p:grpSp>
      <p:pic>
        <p:nvPicPr>
          <p:cNvPr id="47" name="Graphic 46">
            <a:extLst>
              <a:ext uri="{FF2B5EF4-FFF2-40B4-BE49-F238E27FC236}">
                <a16:creationId xmlns:a16="http://schemas.microsoft.com/office/drawing/2014/main" id="{DBD69E90-4C9B-494A-8729-99595961DE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 flipH="1">
            <a:off x="0" y="0"/>
            <a:ext cx="927099" cy="927099"/>
          </a:xfrm>
          <a:prstGeom prst="rect">
            <a:avLst/>
          </a:prstGeom>
        </p:spPr>
      </p:pic>
      <p:pic>
        <p:nvPicPr>
          <p:cNvPr id="28" name="object 10">
            <a:extLst>
              <a:ext uri="{FF2B5EF4-FFF2-40B4-BE49-F238E27FC236}">
                <a16:creationId xmlns:a16="http://schemas.microsoft.com/office/drawing/2014/main" id="{BDAB07FF-E6DF-42D5-9CBA-663396A833E7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37716" y="3063239"/>
            <a:ext cx="9116567" cy="3794760"/>
          </a:xfrm>
          <a:prstGeom prst="rect">
            <a:avLst/>
          </a:prstGeom>
        </p:spPr>
      </p:pic>
      <p:grpSp>
        <p:nvGrpSpPr>
          <p:cNvPr id="32" name="object 2">
            <a:extLst>
              <a:ext uri="{FF2B5EF4-FFF2-40B4-BE49-F238E27FC236}">
                <a16:creationId xmlns:a16="http://schemas.microsoft.com/office/drawing/2014/main" id="{CF9FE9BD-271E-4255-BD56-D9223E0BE161}"/>
              </a:ext>
            </a:extLst>
          </p:cNvPr>
          <p:cNvGrpSpPr/>
          <p:nvPr/>
        </p:nvGrpSpPr>
        <p:grpSpPr>
          <a:xfrm>
            <a:off x="11620786" y="2832017"/>
            <a:ext cx="567690" cy="1141730"/>
            <a:chOff x="11620786" y="2832017"/>
            <a:chExt cx="567690" cy="1141730"/>
          </a:xfrm>
        </p:grpSpPr>
        <p:sp>
          <p:nvSpPr>
            <p:cNvPr id="34" name="object 3">
              <a:extLst>
                <a:ext uri="{FF2B5EF4-FFF2-40B4-BE49-F238E27FC236}">
                  <a16:creationId xmlns:a16="http://schemas.microsoft.com/office/drawing/2014/main" id="{D05088D1-5A5D-4CFF-9C42-3F27D288A1D0}"/>
                </a:ext>
              </a:extLst>
            </p:cNvPr>
            <p:cNvSpPr/>
            <p:nvPr/>
          </p:nvSpPr>
          <p:spPr>
            <a:xfrm>
              <a:off x="11620780" y="2832023"/>
              <a:ext cx="567690" cy="942340"/>
            </a:xfrm>
            <a:custGeom>
              <a:avLst/>
              <a:gdLst/>
              <a:ahLst/>
              <a:cxnLst/>
              <a:rect l="l" t="t" r="r" b="b"/>
              <a:pathLst>
                <a:path w="567690" h="942339">
                  <a:moveTo>
                    <a:pt x="318782" y="55981"/>
                  </a:moveTo>
                  <a:lnTo>
                    <a:pt x="282968" y="75069"/>
                  </a:lnTo>
                  <a:lnTo>
                    <a:pt x="75831" y="284784"/>
                  </a:lnTo>
                  <a:lnTo>
                    <a:pt x="61214" y="311861"/>
                  </a:lnTo>
                  <a:lnTo>
                    <a:pt x="56870" y="320903"/>
                  </a:lnTo>
                  <a:lnTo>
                    <a:pt x="318782" y="55981"/>
                  </a:lnTo>
                  <a:close/>
                </a:path>
                <a:path w="567690" h="942339">
                  <a:moveTo>
                    <a:pt x="428332" y="15608"/>
                  </a:moveTo>
                  <a:lnTo>
                    <a:pt x="405155" y="21932"/>
                  </a:lnTo>
                  <a:lnTo>
                    <a:pt x="23177" y="408025"/>
                  </a:lnTo>
                  <a:lnTo>
                    <a:pt x="16852" y="431431"/>
                  </a:lnTo>
                  <a:lnTo>
                    <a:pt x="428332" y="15608"/>
                  </a:lnTo>
                  <a:close/>
                </a:path>
                <a:path w="567690" h="942339">
                  <a:moveTo>
                    <a:pt x="512584" y="1422"/>
                  </a:moveTo>
                  <a:lnTo>
                    <a:pt x="493623" y="3543"/>
                  </a:lnTo>
                  <a:lnTo>
                    <a:pt x="4914" y="496633"/>
                  </a:lnTo>
                  <a:lnTo>
                    <a:pt x="2806" y="515721"/>
                  </a:lnTo>
                  <a:lnTo>
                    <a:pt x="512584" y="1422"/>
                  </a:lnTo>
                  <a:close/>
                </a:path>
                <a:path w="567690" h="942339">
                  <a:moveTo>
                    <a:pt x="566648" y="421500"/>
                  </a:moveTo>
                  <a:lnTo>
                    <a:pt x="99009" y="893318"/>
                  </a:lnTo>
                  <a:lnTo>
                    <a:pt x="101117" y="896848"/>
                  </a:lnTo>
                  <a:lnTo>
                    <a:pt x="103924" y="899680"/>
                  </a:lnTo>
                  <a:lnTo>
                    <a:pt x="106032" y="903236"/>
                  </a:lnTo>
                  <a:lnTo>
                    <a:pt x="566648" y="438518"/>
                  </a:lnTo>
                  <a:lnTo>
                    <a:pt x="566648" y="421500"/>
                  </a:lnTo>
                  <a:close/>
                </a:path>
                <a:path w="567690" h="942339">
                  <a:moveTo>
                    <a:pt x="566648" y="351396"/>
                  </a:moveTo>
                  <a:lnTo>
                    <a:pt x="72326" y="850099"/>
                  </a:lnTo>
                  <a:lnTo>
                    <a:pt x="78651" y="860729"/>
                  </a:lnTo>
                  <a:lnTo>
                    <a:pt x="566648" y="368363"/>
                  </a:lnTo>
                  <a:lnTo>
                    <a:pt x="566648" y="351396"/>
                  </a:lnTo>
                  <a:close/>
                </a:path>
                <a:path w="567690" h="942339">
                  <a:moveTo>
                    <a:pt x="566648" y="210426"/>
                  </a:moveTo>
                  <a:lnTo>
                    <a:pt x="29489" y="753046"/>
                  </a:lnTo>
                  <a:lnTo>
                    <a:pt x="33705" y="765797"/>
                  </a:lnTo>
                  <a:lnTo>
                    <a:pt x="566648" y="228104"/>
                  </a:lnTo>
                  <a:lnTo>
                    <a:pt x="566648" y="210426"/>
                  </a:lnTo>
                  <a:close/>
                </a:path>
                <a:path w="567690" h="942339">
                  <a:moveTo>
                    <a:pt x="566648" y="140258"/>
                  </a:moveTo>
                  <a:lnTo>
                    <a:pt x="14046" y="697788"/>
                  </a:lnTo>
                  <a:lnTo>
                    <a:pt x="17551" y="711250"/>
                  </a:lnTo>
                  <a:lnTo>
                    <a:pt x="566648" y="157289"/>
                  </a:lnTo>
                  <a:lnTo>
                    <a:pt x="566648" y="140258"/>
                  </a:lnTo>
                  <a:close/>
                </a:path>
                <a:path w="567690" h="942339">
                  <a:moveTo>
                    <a:pt x="566648" y="0"/>
                  </a:moveTo>
                  <a:lnTo>
                    <a:pt x="0" y="571690"/>
                  </a:lnTo>
                  <a:lnTo>
                    <a:pt x="0" y="587984"/>
                  </a:lnTo>
                  <a:lnTo>
                    <a:pt x="566648" y="17018"/>
                  </a:lnTo>
                  <a:lnTo>
                    <a:pt x="566648" y="0"/>
                  </a:lnTo>
                  <a:close/>
                </a:path>
                <a:path w="567690" h="942339">
                  <a:moveTo>
                    <a:pt x="567359" y="491667"/>
                  </a:moveTo>
                  <a:lnTo>
                    <a:pt x="566648" y="491667"/>
                  </a:lnTo>
                  <a:lnTo>
                    <a:pt x="129197" y="932980"/>
                  </a:lnTo>
                  <a:lnTo>
                    <a:pt x="132003" y="935824"/>
                  </a:lnTo>
                  <a:lnTo>
                    <a:pt x="134112" y="939355"/>
                  </a:lnTo>
                  <a:lnTo>
                    <a:pt x="136918" y="942200"/>
                  </a:lnTo>
                  <a:lnTo>
                    <a:pt x="567359" y="507911"/>
                  </a:lnTo>
                  <a:lnTo>
                    <a:pt x="567359" y="491667"/>
                  </a:lnTo>
                  <a:close/>
                </a:path>
                <a:path w="567690" h="942339">
                  <a:moveTo>
                    <a:pt x="567359" y="281241"/>
                  </a:moveTo>
                  <a:lnTo>
                    <a:pt x="566648" y="281241"/>
                  </a:lnTo>
                  <a:lnTo>
                    <a:pt x="49149" y="803351"/>
                  </a:lnTo>
                  <a:lnTo>
                    <a:pt x="54775" y="814679"/>
                  </a:lnTo>
                  <a:lnTo>
                    <a:pt x="567359" y="297548"/>
                  </a:lnTo>
                  <a:lnTo>
                    <a:pt x="567359" y="281241"/>
                  </a:lnTo>
                  <a:close/>
                </a:path>
                <a:path w="567690" h="942339">
                  <a:moveTo>
                    <a:pt x="567359" y="70104"/>
                  </a:moveTo>
                  <a:lnTo>
                    <a:pt x="566648" y="70104"/>
                  </a:lnTo>
                  <a:lnTo>
                    <a:pt x="4216" y="638276"/>
                  </a:lnTo>
                  <a:lnTo>
                    <a:pt x="6324" y="653161"/>
                  </a:lnTo>
                  <a:lnTo>
                    <a:pt x="567359" y="87122"/>
                  </a:lnTo>
                  <a:lnTo>
                    <a:pt x="567359" y="7010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35" name="object 4">
              <a:extLst>
                <a:ext uri="{FF2B5EF4-FFF2-40B4-BE49-F238E27FC236}">
                  <a16:creationId xmlns:a16="http://schemas.microsoft.com/office/drawing/2014/main" id="{2B2C3A07-6F11-4EE1-84F8-4847D5545890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994340" y="3745168"/>
              <a:ext cx="193096" cy="214648"/>
            </a:xfrm>
            <a:prstGeom prst="rect">
              <a:avLst/>
            </a:prstGeom>
          </p:spPr>
        </p:pic>
        <p:sp>
          <p:nvSpPr>
            <p:cNvPr id="37" name="object 5">
              <a:extLst>
                <a:ext uri="{FF2B5EF4-FFF2-40B4-BE49-F238E27FC236}">
                  <a16:creationId xmlns:a16="http://schemas.microsoft.com/office/drawing/2014/main" id="{5FE96567-93BF-4A65-AC45-13818E7ABD00}"/>
                </a:ext>
              </a:extLst>
            </p:cNvPr>
            <p:cNvSpPr/>
            <p:nvPr/>
          </p:nvSpPr>
          <p:spPr>
            <a:xfrm>
              <a:off x="11782285" y="3393793"/>
              <a:ext cx="405765" cy="417830"/>
            </a:xfrm>
            <a:custGeom>
              <a:avLst/>
              <a:gdLst/>
              <a:ahLst/>
              <a:cxnLst/>
              <a:rect l="l" t="t" r="r" b="b"/>
              <a:pathLst>
                <a:path w="405765" h="417829">
                  <a:moveTo>
                    <a:pt x="405152" y="0"/>
                  </a:moveTo>
                  <a:lnTo>
                    <a:pt x="0" y="408756"/>
                  </a:lnTo>
                  <a:lnTo>
                    <a:pt x="8424" y="417256"/>
                  </a:lnTo>
                  <a:lnTo>
                    <a:pt x="405152" y="16999"/>
                  </a:lnTo>
                  <a:lnTo>
                    <a:pt x="40515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8" name="object 6">
              <a:extLst>
                <a:ext uri="{FF2B5EF4-FFF2-40B4-BE49-F238E27FC236}">
                  <a16:creationId xmlns:a16="http://schemas.microsoft.com/office/drawing/2014/main" id="{121850CB-8E2F-4AF3-82FA-0758BD83E1AB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105287" y="3885432"/>
              <a:ext cx="82150" cy="87845"/>
            </a:xfrm>
            <a:prstGeom prst="rect">
              <a:avLst/>
            </a:prstGeom>
          </p:spPr>
        </p:pic>
        <p:sp>
          <p:nvSpPr>
            <p:cNvPr id="39" name="object 7">
              <a:extLst>
                <a:ext uri="{FF2B5EF4-FFF2-40B4-BE49-F238E27FC236}">
                  <a16:creationId xmlns:a16="http://schemas.microsoft.com/office/drawing/2014/main" id="{442F3BB7-81B8-482A-94AD-7646DEB7C240}"/>
                </a:ext>
              </a:extLst>
            </p:cNvPr>
            <p:cNvSpPr/>
            <p:nvPr/>
          </p:nvSpPr>
          <p:spPr>
            <a:xfrm>
              <a:off x="11818785" y="3463937"/>
              <a:ext cx="368935" cy="410209"/>
            </a:xfrm>
            <a:custGeom>
              <a:avLst/>
              <a:gdLst/>
              <a:ahLst/>
              <a:cxnLst/>
              <a:rect l="l" t="t" r="r" b="b"/>
              <a:pathLst>
                <a:path w="368934" h="410210">
                  <a:moveTo>
                    <a:pt x="368642" y="70129"/>
                  </a:moveTo>
                  <a:lnTo>
                    <a:pt x="38620" y="403085"/>
                  </a:lnTo>
                  <a:lnTo>
                    <a:pt x="42138" y="405206"/>
                  </a:lnTo>
                  <a:lnTo>
                    <a:pt x="44945" y="408038"/>
                  </a:lnTo>
                  <a:lnTo>
                    <a:pt x="48450" y="410171"/>
                  </a:lnTo>
                  <a:lnTo>
                    <a:pt x="368642" y="87122"/>
                  </a:lnTo>
                  <a:lnTo>
                    <a:pt x="368642" y="70129"/>
                  </a:lnTo>
                  <a:close/>
                </a:path>
                <a:path w="368934" h="410210">
                  <a:moveTo>
                    <a:pt x="368642" y="0"/>
                  </a:moveTo>
                  <a:lnTo>
                    <a:pt x="0" y="371919"/>
                  </a:lnTo>
                  <a:lnTo>
                    <a:pt x="2819" y="374751"/>
                  </a:lnTo>
                  <a:lnTo>
                    <a:pt x="6324" y="376872"/>
                  </a:lnTo>
                  <a:lnTo>
                    <a:pt x="9131" y="379704"/>
                  </a:lnTo>
                  <a:lnTo>
                    <a:pt x="368642" y="16992"/>
                  </a:lnTo>
                  <a:lnTo>
                    <a:pt x="36864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0" name="object 8">
              <a:extLst>
                <a:ext uri="{FF2B5EF4-FFF2-40B4-BE49-F238E27FC236}">
                  <a16:creationId xmlns:a16="http://schemas.microsoft.com/office/drawing/2014/main" id="{B3B01D39-6E8A-4199-8C5D-576A684F14AC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945192" y="3675030"/>
              <a:ext cx="242245" cy="250074"/>
            </a:xfrm>
            <a:prstGeom prst="rect">
              <a:avLst/>
            </a:prstGeom>
          </p:spPr>
        </p:pic>
        <p:sp>
          <p:nvSpPr>
            <p:cNvPr id="45" name="object 9">
              <a:extLst>
                <a:ext uri="{FF2B5EF4-FFF2-40B4-BE49-F238E27FC236}">
                  <a16:creationId xmlns:a16="http://schemas.microsoft.com/office/drawing/2014/main" id="{6A826897-78A0-43B3-B3B0-E10486AC2ABE}"/>
                </a:ext>
              </a:extLst>
            </p:cNvPr>
            <p:cNvSpPr/>
            <p:nvPr/>
          </p:nvSpPr>
          <p:spPr>
            <a:xfrm>
              <a:off x="11899547" y="3604898"/>
              <a:ext cx="288290" cy="297180"/>
            </a:xfrm>
            <a:custGeom>
              <a:avLst/>
              <a:gdLst/>
              <a:ahLst/>
              <a:cxnLst/>
              <a:rect l="l" t="t" r="r" b="b"/>
              <a:pathLst>
                <a:path w="288290" h="297179">
                  <a:moveTo>
                    <a:pt x="287890" y="0"/>
                  </a:moveTo>
                  <a:lnTo>
                    <a:pt x="0" y="290451"/>
                  </a:lnTo>
                  <a:lnTo>
                    <a:pt x="10533" y="296829"/>
                  </a:lnTo>
                  <a:lnTo>
                    <a:pt x="287890" y="17005"/>
                  </a:lnTo>
                  <a:lnTo>
                    <a:pt x="28789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DC665816-46FA-4DC4-A95B-D860BC76C089}"/>
              </a:ext>
            </a:extLst>
          </p:cNvPr>
          <p:cNvSpPr txBox="1"/>
          <p:nvPr/>
        </p:nvSpPr>
        <p:spPr>
          <a:xfrm>
            <a:off x="3345180" y="445231"/>
            <a:ext cx="75305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4000" b="1" dirty="0">
                <a:solidFill>
                  <a:schemeClr val="bg1"/>
                </a:solidFill>
                <a:latin typeface="Montserrat SemiBold" panose="00000700000000000000" pitchFamily="2" charset="0"/>
                <a:ea typeface="Open Sans ExtraBold" panose="020B0906030804020204" pitchFamily="34" charset="0"/>
                <a:cs typeface="Poppins" panose="00000500000000000000" pitchFamily="2" charset="0"/>
              </a:rPr>
              <a:t>تاریخچه </a:t>
            </a:r>
            <a:r>
              <a:rPr lang="en-US" sz="4000" b="1" dirty="0">
                <a:solidFill>
                  <a:schemeClr val="bg1"/>
                </a:solidFill>
                <a:latin typeface="Montserrat SemiBold" panose="00000700000000000000" pitchFamily="2" charset="0"/>
                <a:ea typeface="Open Sans ExtraBold" panose="020B0906030804020204" pitchFamily="34" charset="0"/>
                <a:cs typeface="Poppins" panose="00000500000000000000" pitchFamily="2" charset="0"/>
              </a:rPr>
              <a:t>NLP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E01569B-64E5-43C6-85B2-2FC9F558899A}"/>
              </a:ext>
            </a:extLst>
          </p:cNvPr>
          <p:cNvSpPr txBox="1"/>
          <p:nvPr/>
        </p:nvSpPr>
        <p:spPr>
          <a:xfrm>
            <a:off x="4733925" y="1153117"/>
            <a:ext cx="6886855" cy="1295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bg1"/>
                </a:solidFill>
              </a:rPr>
              <a:t>آغاز دانش پردازش زبان طبیعی به انتشار مقاله آزمایش </a:t>
            </a:r>
            <a:r>
              <a:rPr lang="fa-IR" dirty="0" err="1">
                <a:solidFill>
                  <a:schemeClr val="bg1"/>
                </a:solidFill>
              </a:rPr>
              <a:t>تورینگ</a:t>
            </a:r>
            <a:r>
              <a:rPr lang="fa-IR" dirty="0">
                <a:solidFill>
                  <a:schemeClr val="bg1"/>
                </a:solidFill>
              </a:rPr>
              <a:t> توسط آلن </a:t>
            </a:r>
            <a:r>
              <a:rPr lang="fa-IR" dirty="0" err="1">
                <a:solidFill>
                  <a:schemeClr val="bg1"/>
                </a:solidFill>
              </a:rPr>
              <a:t>تورینگ</a:t>
            </a:r>
            <a:r>
              <a:rPr lang="fa-IR" dirty="0">
                <a:solidFill>
                  <a:schemeClr val="bg1"/>
                </a:solidFill>
              </a:rPr>
              <a:t> در سال 1950 باز می گردد. 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bg1"/>
                </a:solidFill>
              </a:rPr>
              <a:t>بعد از این آزمایش فعالیت ها بر روی ترجمه زبان ها توسط رایانه متمرکز شد. 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6291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aphic 19">
            <a:extLst>
              <a:ext uri="{FF2B5EF4-FFF2-40B4-BE49-F238E27FC236}">
                <a16:creationId xmlns:a16="http://schemas.microsoft.com/office/drawing/2014/main" id="{88284DF8-54A6-481B-B4CA-1EE20FA99C95}"/>
              </a:ext>
            </a:extLst>
          </p:cNvPr>
          <p:cNvGrpSpPr/>
          <p:nvPr/>
        </p:nvGrpSpPr>
        <p:grpSpPr>
          <a:xfrm>
            <a:off x="11233875" y="622486"/>
            <a:ext cx="353377" cy="353377"/>
            <a:chOff x="11233875" y="520724"/>
            <a:chExt cx="353377" cy="353377"/>
          </a:xfrm>
          <a:solidFill>
            <a:schemeClr val="bg1"/>
          </a:solidFill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F737C1BC-8A98-4071-A475-470AF3963BED}"/>
                </a:ext>
              </a:extLst>
            </p:cNvPr>
            <p:cNvSpPr/>
            <p:nvPr/>
          </p:nvSpPr>
          <p:spPr>
            <a:xfrm>
              <a:off x="11233875" y="582636"/>
              <a:ext cx="51435" cy="230505"/>
            </a:xfrm>
            <a:custGeom>
              <a:avLst/>
              <a:gdLst>
                <a:gd name="connsiteX0" fmla="*/ 25718 w 51435"/>
                <a:gd name="connsiteY0" fmla="*/ 0 h 230505"/>
                <a:gd name="connsiteX1" fmla="*/ 0 w 51435"/>
                <a:gd name="connsiteY1" fmla="*/ 25717 h 230505"/>
                <a:gd name="connsiteX2" fmla="*/ 0 w 51435"/>
                <a:gd name="connsiteY2" fmla="*/ 204788 h 230505"/>
                <a:gd name="connsiteX3" fmla="*/ 25718 w 51435"/>
                <a:gd name="connsiteY3" fmla="*/ 230505 h 230505"/>
                <a:gd name="connsiteX4" fmla="*/ 51435 w 51435"/>
                <a:gd name="connsiteY4" fmla="*/ 204788 h 230505"/>
                <a:gd name="connsiteX5" fmla="*/ 51435 w 51435"/>
                <a:gd name="connsiteY5" fmla="*/ 25717 h 230505"/>
                <a:gd name="connsiteX6" fmla="*/ 25718 w 51435"/>
                <a:gd name="connsiteY6" fmla="*/ 0 h 230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435" h="230505">
                  <a:moveTo>
                    <a:pt x="25718" y="0"/>
                  </a:moveTo>
                  <a:cubicBezTo>
                    <a:pt x="11430" y="0"/>
                    <a:pt x="0" y="11430"/>
                    <a:pt x="0" y="25717"/>
                  </a:cubicBezTo>
                  <a:lnTo>
                    <a:pt x="0" y="204788"/>
                  </a:lnTo>
                  <a:cubicBezTo>
                    <a:pt x="0" y="219075"/>
                    <a:pt x="11430" y="230505"/>
                    <a:pt x="25718" y="230505"/>
                  </a:cubicBezTo>
                  <a:cubicBezTo>
                    <a:pt x="40005" y="230505"/>
                    <a:pt x="51435" y="219075"/>
                    <a:pt x="51435" y="204788"/>
                  </a:cubicBezTo>
                  <a:lnTo>
                    <a:pt x="51435" y="25717"/>
                  </a:lnTo>
                  <a:cubicBezTo>
                    <a:pt x="51435" y="11430"/>
                    <a:pt x="40005" y="0"/>
                    <a:pt x="25718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1CE76FCB-63C9-4E45-B8F7-D5F7C618154A}"/>
                </a:ext>
              </a:extLst>
            </p:cNvPr>
            <p:cNvSpPr/>
            <p:nvPr/>
          </p:nvSpPr>
          <p:spPr>
            <a:xfrm>
              <a:off x="11434852" y="582636"/>
              <a:ext cx="51434" cy="230505"/>
            </a:xfrm>
            <a:custGeom>
              <a:avLst/>
              <a:gdLst>
                <a:gd name="connsiteX0" fmla="*/ 25717 w 51434"/>
                <a:gd name="connsiteY0" fmla="*/ 0 h 230505"/>
                <a:gd name="connsiteX1" fmla="*/ 0 w 51434"/>
                <a:gd name="connsiteY1" fmla="*/ 25717 h 230505"/>
                <a:gd name="connsiteX2" fmla="*/ 0 w 51434"/>
                <a:gd name="connsiteY2" fmla="*/ 204788 h 230505"/>
                <a:gd name="connsiteX3" fmla="*/ 25717 w 51434"/>
                <a:gd name="connsiteY3" fmla="*/ 230505 h 230505"/>
                <a:gd name="connsiteX4" fmla="*/ 51435 w 51434"/>
                <a:gd name="connsiteY4" fmla="*/ 204788 h 230505"/>
                <a:gd name="connsiteX5" fmla="*/ 51435 w 51434"/>
                <a:gd name="connsiteY5" fmla="*/ 25717 h 230505"/>
                <a:gd name="connsiteX6" fmla="*/ 25717 w 51434"/>
                <a:gd name="connsiteY6" fmla="*/ 0 h 230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434" h="230505">
                  <a:moveTo>
                    <a:pt x="25717" y="0"/>
                  </a:moveTo>
                  <a:cubicBezTo>
                    <a:pt x="11430" y="0"/>
                    <a:pt x="0" y="11430"/>
                    <a:pt x="0" y="25717"/>
                  </a:cubicBezTo>
                  <a:lnTo>
                    <a:pt x="0" y="204788"/>
                  </a:lnTo>
                  <a:cubicBezTo>
                    <a:pt x="0" y="219075"/>
                    <a:pt x="11430" y="230505"/>
                    <a:pt x="25717" y="230505"/>
                  </a:cubicBezTo>
                  <a:cubicBezTo>
                    <a:pt x="40005" y="230505"/>
                    <a:pt x="51435" y="219075"/>
                    <a:pt x="51435" y="204788"/>
                  </a:cubicBezTo>
                  <a:lnTo>
                    <a:pt x="51435" y="25717"/>
                  </a:lnTo>
                  <a:cubicBezTo>
                    <a:pt x="51435" y="11430"/>
                    <a:pt x="40005" y="0"/>
                    <a:pt x="2571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2BB51C62-10D9-41CF-8C84-E71ED007D78F}"/>
                </a:ext>
              </a:extLst>
            </p:cNvPr>
            <p:cNvSpPr/>
            <p:nvPr/>
          </p:nvSpPr>
          <p:spPr>
            <a:xfrm>
              <a:off x="11535817" y="630261"/>
              <a:ext cx="51434" cy="134302"/>
            </a:xfrm>
            <a:custGeom>
              <a:avLst/>
              <a:gdLst>
                <a:gd name="connsiteX0" fmla="*/ 25718 w 51434"/>
                <a:gd name="connsiteY0" fmla="*/ 0 h 134302"/>
                <a:gd name="connsiteX1" fmla="*/ 0 w 51434"/>
                <a:gd name="connsiteY1" fmla="*/ 25717 h 134302"/>
                <a:gd name="connsiteX2" fmla="*/ 0 w 51434"/>
                <a:gd name="connsiteY2" fmla="*/ 108585 h 134302"/>
                <a:gd name="connsiteX3" fmla="*/ 25718 w 51434"/>
                <a:gd name="connsiteY3" fmla="*/ 134303 h 134302"/>
                <a:gd name="connsiteX4" fmla="*/ 51435 w 51434"/>
                <a:gd name="connsiteY4" fmla="*/ 108585 h 134302"/>
                <a:gd name="connsiteX5" fmla="*/ 51435 w 51434"/>
                <a:gd name="connsiteY5" fmla="*/ 25717 h 134302"/>
                <a:gd name="connsiteX6" fmla="*/ 25718 w 51434"/>
                <a:gd name="connsiteY6" fmla="*/ 0 h 134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434" h="134302">
                  <a:moveTo>
                    <a:pt x="25718" y="0"/>
                  </a:moveTo>
                  <a:cubicBezTo>
                    <a:pt x="11430" y="0"/>
                    <a:pt x="0" y="11430"/>
                    <a:pt x="0" y="25717"/>
                  </a:cubicBezTo>
                  <a:lnTo>
                    <a:pt x="0" y="108585"/>
                  </a:lnTo>
                  <a:cubicBezTo>
                    <a:pt x="0" y="122873"/>
                    <a:pt x="11430" y="134303"/>
                    <a:pt x="25718" y="134303"/>
                  </a:cubicBezTo>
                  <a:cubicBezTo>
                    <a:pt x="40005" y="134303"/>
                    <a:pt x="51435" y="122873"/>
                    <a:pt x="51435" y="108585"/>
                  </a:cubicBezTo>
                  <a:lnTo>
                    <a:pt x="51435" y="25717"/>
                  </a:lnTo>
                  <a:cubicBezTo>
                    <a:pt x="51435" y="11430"/>
                    <a:pt x="40005" y="0"/>
                    <a:pt x="25718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6C98F685-A130-4037-8FD3-33742FA4B41C}"/>
                </a:ext>
              </a:extLst>
            </p:cNvPr>
            <p:cNvSpPr/>
            <p:nvPr/>
          </p:nvSpPr>
          <p:spPr>
            <a:xfrm>
              <a:off x="11334840" y="520724"/>
              <a:ext cx="51434" cy="353377"/>
            </a:xfrm>
            <a:custGeom>
              <a:avLst/>
              <a:gdLst>
                <a:gd name="connsiteX0" fmla="*/ 25717 w 51434"/>
                <a:gd name="connsiteY0" fmla="*/ 0 h 353377"/>
                <a:gd name="connsiteX1" fmla="*/ 0 w 51434"/>
                <a:gd name="connsiteY1" fmla="*/ 25718 h 353377"/>
                <a:gd name="connsiteX2" fmla="*/ 0 w 51434"/>
                <a:gd name="connsiteY2" fmla="*/ 327660 h 353377"/>
                <a:gd name="connsiteX3" fmla="*/ 25717 w 51434"/>
                <a:gd name="connsiteY3" fmla="*/ 353378 h 353377"/>
                <a:gd name="connsiteX4" fmla="*/ 51435 w 51434"/>
                <a:gd name="connsiteY4" fmla="*/ 327660 h 353377"/>
                <a:gd name="connsiteX5" fmla="*/ 51435 w 51434"/>
                <a:gd name="connsiteY5" fmla="*/ 25718 h 353377"/>
                <a:gd name="connsiteX6" fmla="*/ 25717 w 51434"/>
                <a:gd name="connsiteY6" fmla="*/ 0 h 353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434" h="353377">
                  <a:moveTo>
                    <a:pt x="25717" y="0"/>
                  </a:moveTo>
                  <a:cubicBezTo>
                    <a:pt x="11430" y="0"/>
                    <a:pt x="0" y="11430"/>
                    <a:pt x="0" y="25718"/>
                  </a:cubicBezTo>
                  <a:lnTo>
                    <a:pt x="0" y="327660"/>
                  </a:lnTo>
                  <a:cubicBezTo>
                    <a:pt x="0" y="341948"/>
                    <a:pt x="11430" y="353378"/>
                    <a:pt x="25717" y="353378"/>
                  </a:cubicBezTo>
                  <a:cubicBezTo>
                    <a:pt x="40005" y="353378"/>
                    <a:pt x="51435" y="341948"/>
                    <a:pt x="51435" y="327660"/>
                  </a:cubicBezTo>
                  <a:lnTo>
                    <a:pt x="51435" y="25718"/>
                  </a:lnTo>
                  <a:cubicBezTo>
                    <a:pt x="51435" y="11430"/>
                    <a:pt x="39052" y="0"/>
                    <a:pt x="2571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</p:grp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AF1B19FE-437C-4AD4-B615-D0C2B3CCA63C}"/>
              </a:ext>
            </a:extLst>
          </p:cNvPr>
          <p:cNvCxnSpPr/>
          <p:nvPr/>
        </p:nvCxnSpPr>
        <p:spPr>
          <a:xfrm>
            <a:off x="8681662" y="6400800"/>
            <a:ext cx="3005601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object 3">
            <a:extLst>
              <a:ext uri="{FF2B5EF4-FFF2-40B4-BE49-F238E27FC236}">
                <a16:creationId xmlns:a16="http://schemas.microsoft.com/office/drawing/2014/main" id="{ED570C2C-3802-4B8F-BD2F-1706ADDD57A1}"/>
              </a:ext>
            </a:extLst>
          </p:cNvPr>
          <p:cNvGrpSpPr/>
          <p:nvPr/>
        </p:nvGrpSpPr>
        <p:grpSpPr>
          <a:xfrm>
            <a:off x="2696" y="3283"/>
            <a:ext cx="920115" cy="918210"/>
            <a:chOff x="2696" y="3283"/>
            <a:chExt cx="920115" cy="918210"/>
          </a:xfrm>
        </p:grpSpPr>
        <p:sp>
          <p:nvSpPr>
            <p:cNvPr id="29" name="object 4">
              <a:extLst>
                <a:ext uri="{FF2B5EF4-FFF2-40B4-BE49-F238E27FC236}">
                  <a16:creationId xmlns:a16="http://schemas.microsoft.com/office/drawing/2014/main" id="{BAB21921-6B9A-415B-A003-1BE7C2000E9C}"/>
                </a:ext>
              </a:extLst>
            </p:cNvPr>
            <p:cNvSpPr/>
            <p:nvPr/>
          </p:nvSpPr>
          <p:spPr>
            <a:xfrm>
              <a:off x="2692" y="3288"/>
              <a:ext cx="581660" cy="581660"/>
            </a:xfrm>
            <a:custGeom>
              <a:avLst/>
              <a:gdLst/>
              <a:ahLst/>
              <a:cxnLst/>
              <a:rect l="l" t="t" r="r" b="b"/>
              <a:pathLst>
                <a:path w="581660" h="581660">
                  <a:moveTo>
                    <a:pt x="468579" y="0"/>
                  </a:moveTo>
                  <a:lnTo>
                    <a:pt x="441871" y="0"/>
                  </a:lnTo>
                  <a:lnTo>
                    <a:pt x="0" y="441579"/>
                  </a:lnTo>
                  <a:lnTo>
                    <a:pt x="0" y="468896"/>
                  </a:lnTo>
                  <a:lnTo>
                    <a:pt x="468579" y="0"/>
                  </a:lnTo>
                  <a:close/>
                </a:path>
                <a:path w="581660" h="581660">
                  <a:moveTo>
                    <a:pt x="581202" y="0"/>
                  </a:moveTo>
                  <a:lnTo>
                    <a:pt x="554532" y="0"/>
                  </a:lnTo>
                  <a:lnTo>
                    <a:pt x="0" y="554304"/>
                  </a:lnTo>
                  <a:lnTo>
                    <a:pt x="0" y="581609"/>
                  </a:lnTo>
                  <a:lnTo>
                    <a:pt x="58120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5">
              <a:extLst>
                <a:ext uri="{FF2B5EF4-FFF2-40B4-BE49-F238E27FC236}">
                  <a16:creationId xmlns:a16="http://schemas.microsoft.com/office/drawing/2014/main" id="{48091452-A17D-44D5-919E-336074BFAEE5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96" y="3283"/>
              <a:ext cx="243289" cy="242853"/>
            </a:xfrm>
            <a:prstGeom prst="rect">
              <a:avLst/>
            </a:prstGeom>
          </p:spPr>
        </p:pic>
        <p:sp>
          <p:nvSpPr>
            <p:cNvPr id="31" name="object 6">
              <a:extLst>
                <a:ext uri="{FF2B5EF4-FFF2-40B4-BE49-F238E27FC236}">
                  <a16:creationId xmlns:a16="http://schemas.microsoft.com/office/drawing/2014/main" id="{B1D58FAC-D5D4-46DA-8E49-7C148E477E93}"/>
                </a:ext>
              </a:extLst>
            </p:cNvPr>
            <p:cNvSpPr/>
            <p:nvPr/>
          </p:nvSpPr>
          <p:spPr>
            <a:xfrm>
              <a:off x="2692" y="3288"/>
              <a:ext cx="920115" cy="918210"/>
            </a:xfrm>
            <a:custGeom>
              <a:avLst/>
              <a:gdLst/>
              <a:ahLst/>
              <a:cxnLst/>
              <a:rect l="l" t="t" r="r" b="b"/>
              <a:pathLst>
                <a:path w="920115" h="918210">
                  <a:moveTo>
                    <a:pt x="17995" y="0"/>
                  </a:moveTo>
                  <a:lnTo>
                    <a:pt x="0" y="0"/>
                  </a:lnTo>
                  <a:lnTo>
                    <a:pt x="0" y="17424"/>
                  </a:lnTo>
                  <a:lnTo>
                    <a:pt x="17995" y="0"/>
                  </a:lnTo>
                  <a:close/>
                </a:path>
                <a:path w="920115" h="918210">
                  <a:moveTo>
                    <a:pt x="355930" y="0"/>
                  </a:moveTo>
                  <a:lnTo>
                    <a:pt x="328637" y="0"/>
                  </a:lnTo>
                  <a:lnTo>
                    <a:pt x="0" y="328866"/>
                  </a:lnTo>
                  <a:lnTo>
                    <a:pt x="0" y="356146"/>
                  </a:lnTo>
                  <a:lnTo>
                    <a:pt x="355930" y="0"/>
                  </a:lnTo>
                  <a:close/>
                </a:path>
                <a:path w="920115" h="918210">
                  <a:moveTo>
                    <a:pt x="694423" y="0"/>
                  </a:moveTo>
                  <a:lnTo>
                    <a:pt x="667169" y="0"/>
                  </a:lnTo>
                  <a:lnTo>
                    <a:pt x="0" y="667016"/>
                  </a:lnTo>
                  <a:lnTo>
                    <a:pt x="0" y="694334"/>
                  </a:lnTo>
                  <a:lnTo>
                    <a:pt x="694423" y="0"/>
                  </a:lnTo>
                  <a:close/>
                </a:path>
                <a:path w="920115" h="918210">
                  <a:moveTo>
                    <a:pt x="807072" y="0"/>
                  </a:moveTo>
                  <a:lnTo>
                    <a:pt x="779805" y="0"/>
                  </a:lnTo>
                  <a:lnTo>
                    <a:pt x="0" y="779741"/>
                  </a:lnTo>
                  <a:lnTo>
                    <a:pt x="0" y="807046"/>
                  </a:lnTo>
                  <a:lnTo>
                    <a:pt x="807072" y="0"/>
                  </a:lnTo>
                  <a:close/>
                </a:path>
                <a:path w="920115" h="918210">
                  <a:moveTo>
                    <a:pt x="829716" y="400900"/>
                  </a:moveTo>
                  <a:lnTo>
                    <a:pt x="405282" y="825639"/>
                  </a:lnTo>
                  <a:lnTo>
                    <a:pt x="419989" y="818464"/>
                  </a:lnTo>
                  <a:lnTo>
                    <a:pt x="463346" y="794854"/>
                  </a:lnTo>
                  <a:lnTo>
                    <a:pt x="798969" y="459016"/>
                  </a:lnTo>
                  <a:lnTo>
                    <a:pt x="807110" y="444627"/>
                  </a:lnTo>
                  <a:lnTo>
                    <a:pt x="829716" y="400900"/>
                  </a:lnTo>
                  <a:close/>
                </a:path>
                <a:path w="920115" h="918210">
                  <a:moveTo>
                    <a:pt x="894194" y="223685"/>
                  </a:moveTo>
                  <a:lnTo>
                    <a:pt x="228193" y="890714"/>
                  </a:lnTo>
                  <a:lnTo>
                    <a:pt x="265353" y="880262"/>
                  </a:lnTo>
                  <a:lnTo>
                    <a:pt x="884301" y="260858"/>
                  </a:lnTo>
                  <a:lnTo>
                    <a:pt x="894194" y="223685"/>
                  </a:lnTo>
                  <a:close/>
                </a:path>
                <a:path w="920115" h="918210">
                  <a:moveTo>
                    <a:pt x="917422" y="87134"/>
                  </a:moveTo>
                  <a:lnTo>
                    <a:pt x="91744" y="913955"/>
                  </a:lnTo>
                  <a:lnTo>
                    <a:pt x="122516" y="910475"/>
                  </a:lnTo>
                  <a:lnTo>
                    <a:pt x="914514" y="117957"/>
                  </a:lnTo>
                  <a:lnTo>
                    <a:pt x="917422" y="87134"/>
                  </a:lnTo>
                  <a:close/>
                </a:path>
                <a:path w="920115" h="918210">
                  <a:moveTo>
                    <a:pt x="919759" y="0"/>
                  </a:moveTo>
                  <a:lnTo>
                    <a:pt x="892441" y="0"/>
                  </a:lnTo>
                  <a:lnTo>
                    <a:pt x="0" y="893038"/>
                  </a:lnTo>
                  <a:lnTo>
                    <a:pt x="584" y="893038"/>
                  </a:lnTo>
                  <a:lnTo>
                    <a:pt x="584" y="918019"/>
                  </a:lnTo>
                  <a:lnTo>
                    <a:pt x="91975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35" name="object 2">
            <a:extLst>
              <a:ext uri="{FF2B5EF4-FFF2-40B4-BE49-F238E27FC236}">
                <a16:creationId xmlns:a16="http://schemas.microsoft.com/office/drawing/2014/main" id="{CC94B1E3-3DA0-454E-8755-FBACECA3D952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57668" y="0"/>
            <a:ext cx="4840211" cy="5996940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C022F0CB-26B2-4CF6-9F24-B5EC2D5A90CE}"/>
              </a:ext>
            </a:extLst>
          </p:cNvPr>
          <p:cNvSpPr txBox="1"/>
          <p:nvPr/>
        </p:nvSpPr>
        <p:spPr>
          <a:xfrm>
            <a:off x="3345180" y="445231"/>
            <a:ext cx="75305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4000" b="1" dirty="0">
                <a:solidFill>
                  <a:schemeClr val="bg1"/>
                </a:solidFill>
                <a:latin typeface="Montserrat SemiBold" panose="00000700000000000000" pitchFamily="2" charset="0"/>
                <a:ea typeface="Open Sans ExtraBold" panose="020B0906030804020204" pitchFamily="34" charset="0"/>
                <a:cs typeface="Poppins" panose="00000500000000000000" pitchFamily="2" charset="0"/>
              </a:rPr>
              <a:t>مراحل </a:t>
            </a:r>
            <a:r>
              <a:rPr lang="en-US" sz="4000" b="1" dirty="0">
                <a:solidFill>
                  <a:schemeClr val="bg1"/>
                </a:solidFill>
                <a:latin typeface="Montserrat SemiBold" panose="00000700000000000000" pitchFamily="2" charset="0"/>
                <a:ea typeface="Open Sans ExtraBold" panose="020B0906030804020204" pitchFamily="34" charset="0"/>
                <a:cs typeface="Poppins" panose="00000500000000000000" pitchFamily="2" charset="0"/>
              </a:rPr>
              <a:t>NLP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9786257-5835-4F80-9D00-A7B5018ADD72}"/>
              </a:ext>
            </a:extLst>
          </p:cNvPr>
          <p:cNvSpPr txBox="1"/>
          <p:nvPr/>
        </p:nvSpPr>
        <p:spPr>
          <a:xfrm>
            <a:off x="7114030" y="1283506"/>
            <a:ext cx="4473221" cy="38909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 rt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bg1"/>
                </a:solidFill>
              </a:rPr>
              <a:t>یک انسان با یک دستگاه دیجیتالی صحبت می کند.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 algn="r" rt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bg1"/>
                </a:solidFill>
              </a:rPr>
              <a:t>دستگاه صدای انسان را ضبط می کند.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 algn="r" rt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bg1"/>
                </a:solidFill>
              </a:rPr>
              <a:t>دستگاه صدای انسان را به متن تبدیل می کند.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 algn="r" rt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bg1"/>
                </a:solidFill>
              </a:rPr>
              <a:t>متن ها پردازش می شوند.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 algn="r" rt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bg1"/>
                </a:solidFill>
              </a:rPr>
              <a:t>پاسخ متنی مناسب در نظر گرفته می شود.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 algn="r" rt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bg1"/>
                </a:solidFill>
              </a:rPr>
              <a:t>پاسخ متنی به شکل صوتی در آید.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 algn="r" rt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bg1"/>
                </a:solidFill>
              </a:rPr>
              <a:t>دستگاه فایل صوتی را پخش می کند. 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85398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aphic 19">
            <a:extLst>
              <a:ext uri="{FF2B5EF4-FFF2-40B4-BE49-F238E27FC236}">
                <a16:creationId xmlns:a16="http://schemas.microsoft.com/office/drawing/2014/main" id="{88284DF8-54A6-481B-B4CA-1EE20FA99C95}"/>
              </a:ext>
            </a:extLst>
          </p:cNvPr>
          <p:cNvGrpSpPr/>
          <p:nvPr/>
        </p:nvGrpSpPr>
        <p:grpSpPr>
          <a:xfrm>
            <a:off x="11233875" y="622486"/>
            <a:ext cx="353377" cy="353377"/>
            <a:chOff x="11233875" y="520724"/>
            <a:chExt cx="353377" cy="353377"/>
          </a:xfrm>
          <a:solidFill>
            <a:schemeClr val="bg1"/>
          </a:solidFill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F737C1BC-8A98-4071-A475-470AF3963BED}"/>
                </a:ext>
              </a:extLst>
            </p:cNvPr>
            <p:cNvSpPr/>
            <p:nvPr/>
          </p:nvSpPr>
          <p:spPr>
            <a:xfrm>
              <a:off x="11233875" y="582636"/>
              <a:ext cx="51435" cy="230505"/>
            </a:xfrm>
            <a:custGeom>
              <a:avLst/>
              <a:gdLst>
                <a:gd name="connsiteX0" fmla="*/ 25718 w 51435"/>
                <a:gd name="connsiteY0" fmla="*/ 0 h 230505"/>
                <a:gd name="connsiteX1" fmla="*/ 0 w 51435"/>
                <a:gd name="connsiteY1" fmla="*/ 25717 h 230505"/>
                <a:gd name="connsiteX2" fmla="*/ 0 w 51435"/>
                <a:gd name="connsiteY2" fmla="*/ 204788 h 230505"/>
                <a:gd name="connsiteX3" fmla="*/ 25718 w 51435"/>
                <a:gd name="connsiteY3" fmla="*/ 230505 h 230505"/>
                <a:gd name="connsiteX4" fmla="*/ 51435 w 51435"/>
                <a:gd name="connsiteY4" fmla="*/ 204788 h 230505"/>
                <a:gd name="connsiteX5" fmla="*/ 51435 w 51435"/>
                <a:gd name="connsiteY5" fmla="*/ 25717 h 230505"/>
                <a:gd name="connsiteX6" fmla="*/ 25718 w 51435"/>
                <a:gd name="connsiteY6" fmla="*/ 0 h 230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435" h="230505">
                  <a:moveTo>
                    <a:pt x="25718" y="0"/>
                  </a:moveTo>
                  <a:cubicBezTo>
                    <a:pt x="11430" y="0"/>
                    <a:pt x="0" y="11430"/>
                    <a:pt x="0" y="25717"/>
                  </a:cubicBezTo>
                  <a:lnTo>
                    <a:pt x="0" y="204788"/>
                  </a:lnTo>
                  <a:cubicBezTo>
                    <a:pt x="0" y="219075"/>
                    <a:pt x="11430" y="230505"/>
                    <a:pt x="25718" y="230505"/>
                  </a:cubicBezTo>
                  <a:cubicBezTo>
                    <a:pt x="40005" y="230505"/>
                    <a:pt x="51435" y="219075"/>
                    <a:pt x="51435" y="204788"/>
                  </a:cubicBezTo>
                  <a:lnTo>
                    <a:pt x="51435" y="25717"/>
                  </a:lnTo>
                  <a:cubicBezTo>
                    <a:pt x="51435" y="11430"/>
                    <a:pt x="40005" y="0"/>
                    <a:pt x="25718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1CE76FCB-63C9-4E45-B8F7-D5F7C618154A}"/>
                </a:ext>
              </a:extLst>
            </p:cNvPr>
            <p:cNvSpPr/>
            <p:nvPr/>
          </p:nvSpPr>
          <p:spPr>
            <a:xfrm>
              <a:off x="11434852" y="582636"/>
              <a:ext cx="51434" cy="230505"/>
            </a:xfrm>
            <a:custGeom>
              <a:avLst/>
              <a:gdLst>
                <a:gd name="connsiteX0" fmla="*/ 25717 w 51434"/>
                <a:gd name="connsiteY0" fmla="*/ 0 h 230505"/>
                <a:gd name="connsiteX1" fmla="*/ 0 w 51434"/>
                <a:gd name="connsiteY1" fmla="*/ 25717 h 230505"/>
                <a:gd name="connsiteX2" fmla="*/ 0 w 51434"/>
                <a:gd name="connsiteY2" fmla="*/ 204788 h 230505"/>
                <a:gd name="connsiteX3" fmla="*/ 25717 w 51434"/>
                <a:gd name="connsiteY3" fmla="*/ 230505 h 230505"/>
                <a:gd name="connsiteX4" fmla="*/ 51435 w 51434"/>
                <a:gd name="connsiteY4" fmla="*/ 204788 h 230505"/>
                <a:gd name="connsiteX5" fmla="*/ 51435 w 51434"/>
                <a:gd name="connsiteY5" fmla="*/ 25717 h 230505"/>
                <a:gd name="connsiteX6" fmla="*/ 25717 w 51434"/>
                <a:gd name="connsiteY6" fmla="*/ 0 h 230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434" h="230505">
                  <a:moveTo>
                    <a:pt x="25717" y="0"/>
                  </a:moveTo>
                  <a:cubicBezTo>
                    <a:pt x="11430" y="0"/>
                    <a:pt x="0" y="11430"/>
                    <a:pt x="0" y="25717"/>
                  </a:cubicBezTo>
                  <a:lnTo>
                    <a:pt x="0" y="204788"/>
                  </a:lnTo>
                  <a:cubicBezTo>
                    <a:pt x="0" y="219075"/>
                    <a:pt x="11430" y="230505"/>
                    <a:pt x="25717" y="230505"/>
                  </a:cubicBezTo>
                  <a:cubicBezTo>
                    <a:pt x="40005" y="230505"/>
                    <a:pt x="51435" y="219075"/>
                    <a:pt x="51435" y="204788"/>
                  </a:cubicBezTo>
                  <a:lnTo>
                    <a:pt x="51435" y="25717"/>
                  </a:lnTo>
                  <a:cubicBezTo>
                    <a:pt x="51435" y="11430"/>
                    <a:pt x="40005" y="0"/>
                    <a:pt x="2571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2BB51C62-10D9-41CF-8C84-E71ED007D78F}"/>
                </a:ext>
              </a:extLst>
            </p:cNvPr>
            <p:cNvSpPr/>
            <p:nvPr/>
          </p:nvSpPr>
          <p:spPr>
            <a:xfrm>
              <a:off x="11535817" y="630261"/>
              <a:ext cx="51434" cy="134302"/>
            </a:xfrm>
            <a:custGeom>
              <a:avLst/>
              <a:gdLst>
                <a:gd name="connsiteX0" fmla="*/ 25718 w 51434"/>
                <a:gd name="connsiteY0" fmla="*/ 0 h 134302"/>
                <a:gd name="connsiteX1" fmla="*/ 0 w 51434"/>
                <a:gd name="connsiteY1" fmla="*/ 25717 h 134302"/>
                <a:gd name="connsiteX2" fmla="*/ 0 w 51434"/>
                <a:gd name="connsiteY2" fmla="*/ 108585 h 134302"/>
                <a:gd name="connsiteX3" fmla="*/ 25718 w 51434"/>
                <a:gd name="connsiteY3" fmla="*/ 134303 h 134302"/>
                <a:gd name="connsiteX4" fmla="*/ 51435 w 51434"/>
                <a:gd name="connsiteY4" fmla="*/ 108585 h 134302"/>
                <a:gd name="connsiteX5" fmla="*/ 51435 w 51434"/>
                <a:gd name="connsiteY5" fmla="*/ 25717 h 134302"/>
                <a:gd name="connsiteX6" fmla="*/ 25718 w 51434"/>
                <a:gd name="connsiteY6" fmla="*/ 0 h 134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434" h="134302">
                  <a:moveTo>
                    <a:pt x="25718" y="0"/>
                  </a:moveTo>
                  <a:cubicBezTo>
                    <a:pt x="11430" y="0"/>
                    <a:pt x="0" y="11430"/>
                    <a:pt x="0" y="25717"/>
                  </a:cubicBezTo>
                  <a:lnTo>
                    <a:pt x="0" y="108585"/>
                  </a:lnTo>
                  <a:cubicBezTo>
                    <a:pt x="0" y="122873"/>
                    <a:pt x="11430" y="134303"/>
                    <a:pt x="25718" y="134303"/>
                  </a:cubicBezTo>
                  <a:cubicBezTo>
                    <a:pt x="40005" y="134303"/>
                    <a:pt x="51435" y="122873"/>
                    <a:pt x="51435" y="108585"/>
                  </a:cubicBezTo>
                  <a:lnTo>
                    <a:pt x="51435" y="25717"/>
                  </a:lnTo>
                  <a:cubicBezTo>
                    <a:pt x="51435" y="11430"/>
                    <a:pt x="40005" y="0"/>
                    <a:pt x="25718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6C98F685-A130-4037-8FD3-33742FA4B41C}"/>
                </a:ext>
              </a:extLst>
            </p:cNvPr>
            <p:cNvSpPr/>
            <p:nvPr/>
          </p:nvSpPr>
          <p:spPr>
            <a:xfrm>
              <a:off x="11334840" y="520724"/>
              <a:ext cx="51434" cy="353377"/>
            </a:xfrm>
            <a:custGeom>
              <a:avLst/>
              <a:gdLst>
                <a:gd name="connsiteX0" fmla="*/ 25717 w 51434"/>
                <a:gd name="connsiteY0" fmla="*/ 0 h 353377"/>
                <a:gd name="connsiteX1" fmla="*/ 0 w 51434"/>
                <a:gd name="connsiteY1" fmla="*/ 25718 h 353377"/>
                <a:gd name="connsiteX2" fmla="*/ 0 w 51434"/>
                <a:gd name="connsiteY2" fmla="*/ 327660 h 353377"/>
                <a:gd name="connsiteX3" fmla="*/ 25717 w 51434"/>
                <a:gd name="connsiteY3" fmla="*/ 353378 h 353377"/>
                <a:gd name="connsiteX4" fmla="*/ 51435 w 51434"/>
                <a:gd name="connsiteY4" fmla="*/ 327660 h 353377"/>
                <a:gd name="connsiteX5" fmla="*/ 51435 w 51434"/>
                <a:gd name="connsiteY5" fmla="*/ 25718 h 353377"/>
                <a:gd name="connsiteX6" fmla="*/ 25717 w 51434"/>
                <a:gd name="connsiteY6" fmla="*/ 0 h 353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434" h="353377">
                  <a:moveTo>
                    <a:pt x="25717" y="0"/>
                  </a:moveTo>
                  <a:cubicBezTo>
                    <a:pt x="11430" y="0"/>
                    <a:pt x="0" y="11430"/>
                    <a:pt x="0" y="25718"/>
                  </a:cubicBezTo>
                  <a:lnTo>
                    <a:pt x="0" y="327660"/>
                  </a:lnTo>
                  <a:cubicBezTo>
                    <a:pt x="0" y="341948"/>
                    <a:pt x="11430" y="353378"/>
                    <a:pt x="25717" y="353378"/>
                  </a:cubicBezTo>
                  <a:cubicBezTo>
                    <a:pt x="40005" y="353378"/>
                    <a:pt x="51435" y="341948"/>
                    <a:pt x="51435" y="327660"/>
                  </a:cubicBezTo>
                  <a:lnTo>
                    <a:pt x="51435" y="25718"/>
                  </a:lnTo>
                  <a:cubicBezTo>
                    <a:pt x="51435" y="11430"/>
                    <a:pt x="39052" y="0"/>
                    <a:pt x="2571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</p:grpSp>
      <p:grpSp>
        <p:nvGrpSpPr>
          <p:cNvPr id="31" name="object 12">
            <a:extLst>
              <a:ext uri="{FF2B5EF4-FFF2-40B4-BE49-F238E27FC236}">
                <a16:creationId xmlns:a16="http://schemas.microsoft.com/office/drawing/2014/main" id="{16C4700D-96F8-4D76-9C55-1475112E2DBF}"/>
              </a:ext>
            </a:extLst>
          </p:cNvPr>
          <p:cNvGrpSpPr/>
          <p:nvPr/>
        </p:nvGrpSpPr>
        <p:grpSpPr>
          <a:xfrm>
            <a:off x="3859" y="1862754"/>
            <a:ext cx="567690" cy="1141730"/>
            <a:chOff x="3859" y="1862754"/>
            <a:chExt cx="567690" cy="1141730"/>
          </a:xfrm>
        </p:grpSpPr>
        <p:sp>
          <p:nvSpPr>
            <p:cNvPr id="32" name="object 13">
              <a:extLst>
                <a:ext uri="{FF2B5EF4-FFF2-40B4-BE49-F238E27FC236}">
                  <a16:creationId xmlns:a16="http://schemas.microsoft.com/office/drawing/2014/main" id="{AE9669BA-B75D-482D-8254-B03786C35335}"/>
                </a:ext>
              </a:extLst>
            </p:cNvPr>
            <p:cNvSpPr/>
            <p:nvPr/>
          </p:nvSpPr>
          <p:spPr>
            <a:xfrm>
              <a:off x="3848" y="1862759"/>
              <a:ext cx="567690" cy="942340"/>
            </a:xfrm>
            <a:custGeom>
              <a:avLst/>
              <a:gdLst/>
              <a:ahLst/>
              <a:cxnLst/>
              <a:rect l="l" t="t" r="r" b="b"/>
              <a:pathLst>
                <a:path w="567690" h="942339">
                  <a:moveTo>
                    <a:pt x="438162" y="932980"/>
                  </a:moveTo>
                  <a:lnTo>
                    <a:pt x="711" y="491667"/>
                  </a:lnTo>
                  <a:lnTo>
                    <a:pt x="0" y="491667"/>
                  </a:lnTo>
                  <a:lnTo>
                    <a:pt x="0" y="507911"/>
                  </a:lnTo>
                  <a:lnTo>
                    <a:pt x="430441" y="942200"/>
                  </a:lnTo>
                  <a:lnTo>
                    <a:pt x="433247" y="939355"/>
                  </a:lnTo>
                  <a:lnTo>
                    <a:pt x="435356" y="935824"/>
                  </a:lnTo>
                  <a:lnTo>
                    <a:pt x="438162" y="932980"/>
                  </a:lnTo>
                  <a:close/>
                </a:path>
                <a:path w="567690" h="942339">
                  <a:moveTo>
                    <a:pt x="468350" y="893318"/>
                  </a:moveTo>
                  <a:lnTo>
                    <a:pt x="711" y="421500"/>
                  </a:lnTo>
                  <a:lnTo>
                    <a:pt x="711" y="438518"/>
                  </a:lnTo>
                  <a:lnTo>
                    <a:pt x="461327" y="903236"/>
                  </a:lnTo>
                  <a:lnTo>
                    <a:pt x="463435" y="899680"/>
                  </a:lnTo>
                  <a:lnTo>
                    <a:pt x="466242" y="896861"/>
                  </a:lnTo>
                  <a:lnTo>
                    <a:pt x="468350" y="893318"/>
                  </a:lnTo>
                  <a:close/>
                </a:path>
                <a:path w="567690" h="942339">
                  <a:moveTo>
                    <a:pt x="495033" y="850099"/>
                  </a:moveTo>
                  <a:lnTo>
                    <a:pt x="711" y="351396"/>
                  </a:lnTo>
                  <a:lnTo>
                    <a:pt x="711" y="368363"/>
                  </a:lnTo>
                  <a:lnTo>
                    <a:pt x="488708" y="860729"/>
                  </a:lnTo>
                  <a:lnTo>
                    <a:pt x="495033" y="850099"/>
                  </a:lnTo>
                  <a:close/>
                </a:path>
                <a:path w="567690" h="942339">
                  <a:moveTo>
                    <a:pt x="510489" y="320903"/>
                  </a:moveTo>
                  <a:lnTo>
                    <a:pt x="506145" y="311861"/>
                  </a:lnTo>
                  <a:lnTo>
                    <a:pt x="491528" y="284784"/>
                  </a:lnTo>
                  <a:lnTo>
                    <a:pt x="284391" y="75069"/>
                  </a:lnTo>
                  <a:lnTo>
                    <a:pt x="248577" y="55981"/>
                  </a:lnTo>
                  <a:lnTo>
                    <a:pt x="510489" y="320903"/>
                  </a:lnTo>
                  <a:close/>
                </a:path>
                <a:path w="567690" h="942339">
                  <a:moveTo>
                    <a:pt x="518210" y="803351"/>
                  </a:moveTo>
                  <a:lnTo>
                    <a:pt x="711" y="281241"/>
                  </a:lnTo>
                  <a:lnTo>
                    <a:pt x="0" y="281241"/>
                  </a:lnTo>
                  <a:lnTo>
                    <a:pt x="0" y="297548"/>
                  </a:lnTo>
                  <a:lnTo>
                    <a:pt x="512584" y="814679"/>
                  </a:lnTo>
                  <a:lnTo>
                    <a:pt x="518210" y="803351"/>
                  </a:lnTo>
                  <a:close/>
                </a:path>
                <a:path w="567690" h="942339">
                  <a:moveTo>
                    <a:pt x="537870" y="753046"/>
                  </a:moveTo>
                  <a:lnTo>
                    <a:pt x="711" y="210426"/>
                  </a:lnTo>
                  <a:lnTo>
                    <a:pt x="711" y="228104"/>
                  </a:lnTo>
                  <a:lnTo>
                    <a:pt x="533654" y="765797"/>
                  </a:lnTo>
                  <a:lnTo>
                    <a:pt x="537870" y="753046"/>
                  </a:lnTo>
                  <a:close/>
                </a:path>
                <a:path w="567690" h="942339">
                  <a:moveTo>
                    <a:pt x="550506" y="431431"/>
                  </a:moveTo>
                  <a:lnTo>
                    <a:pt x="544182" y="408025"/>
                  </a:lnTo>
                  <a:lnTo>
                    <a:pt x="162204" y="21932"/>
                  </a:lnTo>
                  <a:lnTo>
                    <a:pt x="139026" y="15608"/>
                  </a:lnTo>
                  <a:lnTo>
                    <a:pt x="550506" y="431431"/>
                  </a:lnTo>
                  <a:close/>
                </a:path>
                <a:path w="567690" h="942339">
                  <a:moveTo>
                    <a:pt x="553313" y="697788"/>
                  </a:moveTo>
                  <a:lnTo>
                    <a:pt x="711" y="140258"/>
                  </a:lnTo>
                  <a:lnTo>
                    <a:pt x="711" y="157289"/>
                  </a:lnTo>
                  <a:lnTo>
                    <a:pt x="549808" y="711250"/>
                  </a:lnTo>
                  <a:lnTo>
                    <a:pt x="553313" y="697788"/>
                  </a:lnTo>
                  <a:close/>
                </a:path>
                <a:path w="567690" h="942339">
                  <a:moveTo>
                    <a:pt x="563143" y="638276"/>
                  </a:moveTo>
                  <a:lnTo>
                    <a:pt x="711" y="70104"/>
                  </a:lnTo>
                  <a:lnTo>
                    <a:pt x="0" y="70104"/>
                  </a:lnTo>
                  <a:lnTo>
                    <a:pt x="0" y="87122"/>
                  </a:lnTo>
                  <a:lnTo>
                    <a:pt x="561035" y="653161"/>
                  </a:lnTo>
                  <a:lnTo>
                    <a:pt x="563143" y="638276"/>
                  </a:lnTo>
                  <a:close/>
                </a:path>
                <a:path w="567690" h="942339">
                  <a:moveTo>
                    <a:pt x="564553" y="515721"/>
                  </a:moveTo>
                  <a:lnTo>
                    <a:pt x="562444" y="496633"/>
                  </a:lnTo>
                  <a:lnTo>
                    <a:pt x="73736" y="3543"/>
                  </a:lnTo>
                  <a:lnTo>
                    <a:pt x="54775" y="1422"/>
                  </a:lnTo>
                  <a:lnTo>
                    <a:pt x="564553" y="515721"/>
                  </a:lnTo>
                  <a:close/>
                </a:path>
                <a:path w="567690" h="942339">
                  <a:moveTo>
                    <a:pt x="567359" y="571690"/>
                  </a:moveTo>
                  <a:lnTo>
                    <a:pt x="711" y="0"/>
                  </a:lnTo>
                  <a:lnTo>
                    <a:pt x="711" y="17018"/>
                  </a:lnTo>
                  <a:lnTo>
                    <a:pt x="567359" y="587984"/>
                  </a:lnTo>
                  <a:lnTo>
                    <a:pt x="567359" y="57169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33" name="object 14">
              <a:extLst>
                <a:ext uri="{FF2B5EF4-FFF2-40B4-BE49-F238E27FC236}">
                  <a16:creationId xmlns:a16="http://schemas.microsoft.com/office/drawing/2014/main" id="{42C5D8D3-DDFF-41E7-9A28-ADAD30E7C030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62" y="2775904"/>
              <a:ext cx="193096" cy="214648"/>
            </a:xfrm>
            <a:prstGeom prst="rect">
              <a:avLst/>
            </a:prstGeom>
          </p:spPr>
        </p:pic>
        <p:sp>
          <p:nvSpPr>
            <p:cNvPr id="34" name="object 15">
              <a:extLst>
                <a:ext uri="{FF2B5EF4-FFF2-40B4-BE49-F238E27FC236}">
                  <a16:creationId xmlns:a16="http://schemas.microsoft.com/office/drawing/2014/main" id="{D4970C20-BF37-4F6C-8A38-BD7DAA24CAAE}"/>
                </a:ext>
              </a:extLst>
            </p:cNvPr>
            <p:cNvSpPr/>
            <p:nvPr/>
          </p:nvSpPr>
          <p:spPr>
            <a:xfrm>
              <a:off x="4562" y="2424530"/>
              <a:ext cx="405765" cy="417830"/>
            </a:xfrm>
            <a:custGeom>
              <a:avLst/>
              <a:gdLst/>
              <a:ahLst/>
              <a:cxnLst/>
              <a:rect l="l" t="t" r="r" b="b"/>
              <a:pathLst>
                <a:path w="405765" h="417830">
                  <a:moveTo>
                    <a:pt x="0" y="0"/>
                  </a:moveTo>
                  <a:lnTo>
                    <a:pt x="405152" y="408756"/>
                  </a:lnTo>
                  <a:lnTo>
                    <a:pt x="396727" y="417256"/>
                  </a:lnTo>
                  <a:lnTo>
                    <a:pt x="0" y="169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5" name="object 16">
              <a:extLst>
                <a:ext uri="{FF2B5EF4-FFF2-40B4-BE49-F238E27FC236}">
                  <a16:creationId xmlns:a16="http://schemas.microsoft.com/office/drawing/2014/main" id="{B32EB584-EE51-415C-A522-21FFAC8A7027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62" y="2916168"/>
              <a:ext cx="82150" cy="87845"/>
            </a:xfrm>
            <a:prstGeom prst="rect">
              <a:avLst/>
            </a:prstGeom>
          </p:spPr>
        </p:pic>
        <p:sp>
          <p:nvSpPr>
            <p:cNvPr id="36" name="object 17">
              <a:extLst>
                <a:ext uri="{FF2B5EF4-FFF2-40B4-BE49-F238E27FC236}">
                  <a16:creationId xmlns:a16="http://schemas.microsoft.com/office/drawing/2014/main" id="{35EFF1AD-559F-49B0-8C00-FAD20687FBEB}"/>
                </a:ext>
              </a:extLst>
            </p:cNvPr>
            <p:cNvSpPr/>
            <p:nvPr/>
          </p:nvSpPr>
          <p:spPr>
            <a:xfrm>
              <a:off x="4559" y="2494673"/>
              <a:ext cx="368935" cy="410209"/>
            </a:xfrm>
            <a:custGeom>
              <a:avLst/>
              <a:gdLst/>
              <a:ahLst/>
              <a:cxnLst/>
              <a:rect l="l" t="t" r="r" b="b"/>
              <a:pathLst>
                <a:path w="368935" h="410210">
                  <a:moveTo>
                    <a:pt x="330022" y="403085"/>
                  </a:moveTo>
                  <a:lnTo>
                    <a:pt x="0" y="70129"/>
                  </a:lnTo>
                  <a:lnTo>
                    <a:pt x="0" y="87122"/>
                  </a:lnTo>
                  <a:lnTo>
                    <a:pt x="320192" y="410171"/>
                  </a:lnTo>
                  <a:lnTo>
                    <a:pt x="323697" y="408038"/>
                  </a:lnTo>
                  <a:lnTo>
                    <a:pt x="326504" y="405206"/>
                  </a:lnTo>
                  <a:lnTo>
                    <a:pt x="330022" y="403085"/>
                  </a:lnTo>
                  <a:close/>
                </a:path>
                <a:path w="368935" h="410210">
                  <a:moveTo>
                    <a:pt x="368642" y="371919"/>
                  </a:moveTo>
                  <a:lnTo>
                    <a:pt x="0" y="0"/>
                  </a:lnTo>
                  <a:lnTo>
                    <a:pt x="0" y="16992"/>
                  </a:lnTo>
                  <a:lnTo>
                    <a:pt x="359511" y="379704"/>
                  </a:lnTo>
                  <a:lnTo>
                    <a:pt x="362318" y="376872"/>
                  </a:lnTo>
                  <a:lnTo>
                    <a:pt x="365823" y="374751"/>
                  </a:lnTo>
                  <a:lnTo>
                    <a:pt x="368642" y="37191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7" name="object 18">
              <a:extLst>
                <a:ext uri="{FF2B5EF4-FFF2-40B4-BE49-F238E27FC236}">
                  <a16:creationId xmlns:a16="http://schemas.microsoft.com/office/drawing/2014/main" id="{24031A0C-F425-40E5-A5A5-94B74F2A6588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62" y="2705767"/>
              <a:ext cx="242245" cy="250074"/>
            </a:xfrm>
            <a:prstGeom prst="rect">
              <a:avLst/>
            </a:prstGeom>
          </p:spPr>
        </p:pic>
        <p:sp>
          <p:nvSpPr>
            <p:cNvPr id="40" name="object 19">
              <a:extLst>
                <a:ext uri="{FF2B5EF4-FFF2-40B4-BE49-F238E27FC236}">
                  <a16:creationId xmlns:a16="http://schemas.microsoft.com/office/drawing/2014/main" id="{A59B7047-5D24-4C1A-84E8-7E4A97F08064}"/>
                </a:ext>
              </a:extLst>
            </p:cNvPr>
            <p:cNvSpPr/>
            <p:nvPr/>
          </p:nvSpPr>
          <p:spPr>
            <a:xfrm>
              <a:off x="4562" y="2635635"/>
              <a:ext cx="288290" cy="297180"/>
            </a:xfrm>
            <a:custGeom>
              <a:avLst/>
              <a:gdLst/>
              <a:ahLst/>
              <a:cxnLst/>
              <a:rect l="l" t="t" r="r" b="b"/>
              <a:pathLst>
                <a:path w="288290" h="297180">
                  <a:moveTo>
                    <a:pt x="0" y="0"/>
                  </a:moveTo>
                  <a:lnTo>
                    <a:pt x="287890" y="290451"/>
                  </a:lnTo>
                  <a:lnTo>
                    <a:pt x="277356" y="296829"/>
                  </a:lnTo>
                  <a:lnTo>
                    <a:pt x="0" y="170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41" name="object 6">
            <a:extLst>
              <a:ext uri="{FF2B5EF4-FFF2-40B4-BE49-F238E27FC236}">
                <a16:creationId xmlns:a16="http://schemas.microsoft.com/office/drawing/2014/main" id="{6A63735C-B5D1-420A-817D-436CF612D4B1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214628" y="3293363"/>
            <a:ext cx="1883664" cy="1693164"/>
          </a:xfrm>
          <a:prstGeom prst="rect">
            <a:avLst/>
          </a:prstGeom>
        </p:spPr>
      </p:pic>
      <p:pic>
        <p:nvPicPr>
          <p:cNvPr id="42" name="object 4">
            <a:extLst>
              <a:ext uri="{FF2B5EF4-FFF2-40B4-BE49-F238E27FC236}">
                <a16:creationId xmlns:a16="http://schemas.microsoft.com/office/drawing/2014/main" id="{7828CF3E-A739-4BDE-B0B5-543D2D8B6EAC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870959" y="3006851"/>
            <a:ext cx="1882139" cy="1691640"/>
          </a:xfrm>
          <a:prstGeom prst="rect">
            <a:avLst/>
          </a:prstGeom>
        </p:spPr>
      </p:pic>
      <p:pic>
        <p:nvPicPr>
          <p:cNvPr id="43" name="object 3">
            <a:extLst>
              <a:ext uri="{FF2B5EF4-FFF2-40B4-BE49-F238E27FC236}">
                <a16:creationId xmlns:a16="http://schemas.microsoft.com/office/drawing/2014/main" id="{1B331EB2-BF19-4752-88D7-C5802BBF91DA}"/>
              </a:ext>
            </a:extLst>
          </p:cNvPr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592823" y="3293364"/>
            <a:ext cx="1882140" cy="1693164"/>
          </a:xfrm>
          <a:prstGeom prst="rect">
            <a:avLst/>
          </a:prstGeom>
        </p:spPr>
      </p:pic>
      <p:pic>
        <p:nvPicPr>
          <p:cNvPr id="44" name="object 2">
            <a:extLst>
              <a:ext uri="{FF2B5EF4-FFF2-40B4-BE49-F238E27FC236}">
                <a16:creationId xmlns:a16="http://schemas.microsoft.com/office/drawing/2014/main" id="{4F6BA691-1ED5-447C-A67A-D0E2BDE4EBC7}"/>
              </a:ext>
            </a:extLst>
          </p:cNvPr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9264395" y="3006851"/>
            <a:ext cx="1883663" cy="1691640"/>
          </a:xfrm>
          <a:prstGeom prst="rect">
            <a:avLst/>
          </a:prstGeom>
        </p:spPr>
      </p:pic>
      <p:grpSp>
        <p:nvGrpSpPr>
          <p:cNvPr id="46" name="object 5">
            <a:extLst>
              <a:ext uri="{FF2B5EF4-FFF2-40B4-BE49-F238E27FC236}">
                <a16:creationId xmlns:a16="http://schemas.microsoft.com/office/drawing/2014/main" id="{DD092388-3AD5-464F-B691-CB2A024C79B0}"/>
              </a:ext>
            </a:extLst>
          </p:cNvPr>
          <p:cNvGrpSpPr/>
          <p:nvPr/>
        </p:nvGrpSpPr>
        <p:grpSpPr>
          <a:xfrm>
            <a:off x="865632" y="2976372"/>
            <a:ext cx="2232660" cy="2010410"/>
            <a:chOff x="865632" y="2976372"/>
            <a:chExt cx="2232660" cy="2010410"/>
          </a:xfrm>
        </p:grpSpPr>
        <p:pic>
          <p:nvPicPr>
            <p:cNvPr id="47" name="object 6">
              <a:extLst>
                <a:ext uri="{FF2B5EF4-FFF2-40B4-BE49-F238E27FC236}">
                  <a16:creationId xmlns:a16="http://schemas.microsoft.com/office/drawing/2014/main" id="{34CE6FEE-0DA8-49D6-B01A-E405D9D3EF02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14628" y="3293363"/>
              <a:ext cx="1883664" cy="1693164"/>
            </a:xfrm>
            <a:prstGeom prst="rect">
              <a:avLst/>
            </a:prstGeom>
          </p:spPr>
        </p:pic>
        <p:pic>
          <p:nvPicPr>
            <p:cNvPr id="49" name="object 7">
              <a:extLst>
                <a:ext uri="{FF2B5EF4-FFF2-40B4-BE49-F238E27FC236}">
                  <a16:creationId xmlns:a16="http://schemas.microsoft.com/office/drawing/2014/main" id="{3F012C63-E8F4-4B01-B976-78780A76D76E}"/>
                </a:ext>
              </a:extLst>
            </p:cNvPr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65632" y="2976372"/>
              <a:ext cx="2028444" cy="1822703"/>
            </a:xfrm>
            <a:prstGeom prst="rect">
              <a:avLst/>
            </a:prstGeom>
          </p:spPr>
        </p:pic>
      </p:grpSp>
      <p:pic>
        <p:nvPicPr>
          <p:cNvPr id="50" name="object 20">
            <a:extLst>
              <a:ext uri="{FF2B5EF4-FFF2-40B4-BE49-F238E27FC236}">
                <a16:creationId xmlns:a16="http://schemas.microsoft.com/office/drawing/2014/main" id="{DEA9148D-DF23-4287-92FF-BEE5AF233B3E}"/>
              </a:ext>
            </a:extLst>
          </p:cNvPr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3573779" y="2686811"/>
            <a:ext cx="2028444" cy="1824227"/>
          </a:xfrm>
          <a:prstGeom prst="rect">
            <a:avLst/>
          </a:prstGeom>
        </p:spPr>
      </p:pic>
      <p:pic>
        <p:nvPicPr>
          <p:cNvPr id="51" name="object 21">
            <a:extLst>
              <a:ext uri="{FF2B5EF4-FFF2-40B4-BE49-F238E27FC236}">
                <a16:creationId xmlns:a16="http://schemas.microsoft.com/office/drawing/2014/main" id="{71A70A30-CEE4-49A9-9185-5F568F6D5C0E}"/>
              </a:ext>
            </a:extLst>
          </p:cNvPr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6278879" y="2976372"/>
            <a:ext cx="2033016" cy="1827276"/>
          </a:xfrm>
          <a:prstGeom prst="rect">
            <a:avLst/>
          </a:prstGeom>
        </p:spPr>
      </p:pic>
      <p:pic>
        <p:nvPicPr>
          <p:cNvPr id="52" name="object 22">
            <a:extLst>
              <a:ext uri="{FF2B5EF4-FFF2-40B4-BE49-F238E27FC236}">
                <a16:creationId xmlns:a16="http://schemas.microsoft.com/office/drawing/2014/main" id="{81B0BBAE-DDCD-43F5-84D4-A19A24D58F11}"/>
              </a:ext>
            </a:extLst>
          </p:cNvPr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8990076" y="2686811"/>
            <a:ext cx="2033016" cy="1827276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97540E0A-CD14-4664-B96E-9B139AE82479}"/>
              </a:ext>
            </a:extLst>
          </p:cNvPr>
          <p:cNvSpPr txBox="1"/>
          <p:nvPr/>
        </p:nvSpPr>
        <p:spPr>
          <a:xfrm>
            <a:off x="3345180" y="445231"/>
            <a:ext cx="75305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4000" b="1" dirty="0">
                <a:solidFill>
                  <a:schemeClr val="bg1"/>
                </a:solidFill>
                <a:latin typeface="Montserrat SemiBold" panose="00000700000000000000" pitchFamily="2" charset="0"/>
                <a:ea typeface="Open Sans ExtraBold" panose="020B0906030804020204" pitchFamily="34" charset="0"/>
                <a:cs typeface="Poppins" panose="00000500000000000000" pitchFamily="2" charset="0"/>
              </a:rPr>
              <a:t>کاربرد های </a:t>
            </a:r>
            <a:r>
              <a:rPr lang="en-US" sz="4000" b="1" dirty="0">
                <a:solidFill>
                  <a:schemeClr val="bg1"/>
                </a:solidFill>
                <a:latin typeface="Montserrat SemiBold" panose="00000700000000000000" pitchFamily="2" charset="0"/>
                <a:ea typeface="Open Sans ExtraBold" panose="020B0906030804020204" pitchFamily="34" charset="0"/>
                <a:cs typeface="Poppins" panose="00000500000000000000" pitchFamily="2" charset="0"/>
              </a:rPr>
              <a:t>NLP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23D7AF9-04C6-4A3A-9CA1-99CFDF8B98FA}"/>
              </a:ext>
            </a:extLst>
          </p:cNvPr>
          <p:cNvSpPr txBox="1"/>
          <p:nvPr/>
        </p:nvSpPr>
        <p:spPr>
          <a:xfrm>
            <a:off x="1032129" y="5116066"/>
            <a:ext cx="16954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1400" dirty="0">
                <a:solidFill>
                  <a:schemeClr val="bg1"/>
                </a:solidFill>
              </a:rPr>
              <a:t>دستیار های صوتی و گفتگو های تعاملی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DA5529BE-5234-4B5A-8823-7BE3009A69FD}"/>
              </a:ext>
            </a:extLst>
          </p:cNvPr>
          <p:cNvSpPr txBox="1"/>
          <p:nvPr/>
        </p:nvSpPr>
        <p:spPr>
          <a:xfrm>
            <a:off x="9158859" y="5076167"/>
            <a:ext cx="16954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1400" dirty="0">
                <a:solidFill>
                  <a:schemeClr val="bg1"/>
                </a:solidFill>
              </a:rPr>
              <a:t>ترجمه ماشینی و </a:t>
            </a:r>
            <a:r>
              <a:rPr lang="fa-IR" sz="1400" dirty="0" err="1">
                <a:solidFill>
                  <a:schemeClr val="bg1"/>
                </a:solidFill>
              </a:rPr>
              <a:t>ویرایشگر</a:t>
            </a:r>
            <a:r>
              <a:rPr lang="fa-IR" sz="1400" dirty="0">
                <a:solidFill>
                  <a:schemeClr val="bg1"/>
                </a:solidFill>
              </a:rPr>
              <a:t> های متن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56A8E61B-4951-4C56-9CA7-56066101DBC4}"/>
              </a:ext>
            </a:extLst>
          </p:cNvPr>
          <p:cNvSpPr txBox="1"/>
          <p:nvPr/>
        </p:nvSpPr>
        <p:spPr>
          <a:xfrm>
            <a:off x="6447662" y="5116066"/>
            <a:ext cx="16954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1400" dirty="0">
                <a:solidFill>
                  <a:schemeClr val="bg1"/>
                </a:solidFill>
              </a:rPr>
              <a:t>تحلیل عواطف و سیستم های توصیه گر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56E9B5EE-ACC2-4513-8355-FDD5AEFAC77B}"/>
              </a:ext>
            </a:extLst>
          </p:cNvPr>
          <p:cNvSpPr txBox="1"/>
          <p:nvPr/>
        </p:nvSpPr>
        <p:spPr>
          <a:xfrm>
            <a:off x="3740276" y="5116066"/>
            <a:ext cx="16954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1400" dirty="0">
                <a:solidFill>
                  <a:schemeClr val="bg1"/>
                </a:solidFill>
              </a:rPr>
              <a:t>دسته بندی متون و یادگیری ماشین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22155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5DC092CB-3815-42B6-8F7F-19DD9FF733A1}"/>
              </a:ext>
            </a:extLst>
          </p:cNvPr>
          <p:cNvCxnSpPr/>
          <p:nvPr/>
        </p:nvCxnSpPr>
        <p:spPr>
          <a:xfrm>
            <a:off x="8681662" y="6400800"/>
            <a:ext cx="3005601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4CD9D070-5CA0-483A-8221-32D3F053254B}"/>
              </a:ext>
            </a:extLst>
          </p:cNvPr>
          <p:cNvSpPr/>
          <p:nvPr/>
        </p:nvSpPr>
        <p:spPr>
          <a:xfrm>
            <a:off x="7732695" y="4057185"/>
            <a:ext cx="737750" cy="737748"/>
          </a:xfrm>
          <a:custGeom>
            <a:avLst/>
            <a:gdLst>
              <a:gd name="connsiteX0" fmla="*/ 917575 w 917575"/>
              <a:gd name="connsiteY0" fmla="*/ 458788 h 917575"/>
              <a:gd name="connsiteX1" fmla="*/ 458788 w 917575"/>
              <a:gd name="connsiteY1" fmla="*/ 917575 h 917575"/>
              <a:gd name="connsiteX2" fmla="*/ 0 w 917575"/>
              <a:gd name="connsiteY2" fmla="*/ 458788 h 917575"/>
              <a:gd name="connsiteX3" fmla="*/ 458788 w 917575"/>
              <a:gd name="connsiteY3" fmla="*/ 0 h 917575"/>
              <a:gd name="connsiteX4" fmla="*/ 917575 w 917575"/>
              <a:gd name="connsiteY4" fmla="*/ 458788 h 917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7575" h="917575">
                <a:moveTo>
                  <a:pt x="917575" y="458788"/>
                </a:moveTo>
                <a:cubicBezTo>
                  <a:pt x="917575" y="712169"/>
                  <a:pt x="712169" y="917575"/>
                  <a:pt x="458788" y="917575"/>
                </a:cubicBezTo>
                <a:cubicBezTo>
                  <a:pt x="205406" y="917575"/>
                  <a:pt x="0" y="712169"/>
                  <a:pt x="0" y="458788"/>
                </a:cubicBezTo>
                <a:cubicBezTo>
                  <a:pt x="0" y="205406"/>
                  <a:pt x="205406" y="0"/>
                  <a:pt x="458788" y="0"/>
                </a:cubicBezTo>
                <a:cubicBezTo>
                  <a:pt x="712169" y="0"/>
                  <a:pt x="917575" y="205406"/>
                  <a:pt x="917575" y="458788"/>
                </a:cubicBezTo>
                <a:close/>
              </a:path>
            </a:pathLst>
          </a:custGeom>
          <a:solidFill>
            <a:schemeClr val="accent1"/>
          </a:solidFill>
          <a:ln w="13063" cap="flat">
            <a:noFill/>
            <a:prstDash val="solid"/>
            <a:miter/>
          </a:ln>
        </p:spPr>
        <p:txBody>
          <a:bodyPr rtlCol="0" anchor="ctr"/>
          <a:lstStyle/>
          <a:p>
            <a:endParaRPr lang="en-ID"/>
          </a:p>
        </p:txBody>
      </p:sp>
      <p:grpSp>
        <p:nvGrpSpPr>
          <p:cNvPr id="50" name="Graphic 19">
            <a:extLst>
              <a:ext uri="{FF2B5EF4-FFF2-40B4-BE49-F238E27FC236}">
                <a16:creationId xmlns:a16="http://schemas.microsoft.com/office/drawing/2014/main" id="{EC7D0A18-2C3C-4582-8AFF-3FAA9376D31F}"/>
              </a:ext>
            </a:extLst>
          </p:cNvPr>
          <p:cNvGrpSpPr/>
          <p:nvPr/>
        </p:nvGrpSpPr>
        <p:grpSpPr>
          <a:xfrm>
            <a:off x="11233875" y="622486"/>
            <a:ext cx="353377" cy="353377"/>
            <a:chOff x="11233875" y="520724"/>
            <a:chExt cx="353377" cy="353377"/>
          </a:xfrm>
          <a:solidFill>
            <a:schemeClr val="bg1"/>
          </a:solidFill>
        </p:grpSpPr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2973337C-CE18-4BF8-8A4F-5E14BED660EA}"/>
                </a:ext>
              </a:extLst>
            </p:cNvPr>
            <p:cNvSpPr/>
            <p:nvPr/>
          </p:nvSpPr>
          <p:spPr>
            <a:xfrm>
              <a:off x="11233875" y="582636"/>
              <a:ext cx="51435" cy="230505"/>
            </a:xfrm>
            <a:custGeom>
              <a:avLst/>
              <a:gdLst>
                <a:gd name="connsiteX0" fmla="*/ 25718 w 51435"/>
                <a:gd name="connsiteY0" fmla="*/ 0 h 230505"/>
                <a:gd name="connsiteX1" fmla="*/ 0 w 51435"/>
                <a:gd name="connsiteY1" fmla="*/ 25717 h 230505"/>
                <a:gd name="connsiteX2" fmla="*/ 0 w 51435"/>
                <a:gd name="connsiteY2" fmla="*/ 204788 h 230505"/>
                <a:gd name="connsiteX3" fmla="*/ 25718 w 51435"/>
                <a:gd name="connsiteY3" fmla="*/ 230505 h 230505"/>
                <a:gd name="connsiteX4" fmla="*/ 51435 w 51435"/>
                <a:gd name="connsiteY4" fmla="*/ 204788 h 230505"/>
                <a:gd name="connsiteX5" fmla="*/ 51435 w 51435"/>
                <a:gd name="connsiteY5" fmla="*/ 25717 h 230505"/>
                <a:gd name="connsiteX6" fmla="*/ 25718 w 51435"/>
                <a:gd name="connsiteY6" fmla="*/ 0 h 230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435" h="230505">
                  <a:moveTo>
                    <a:pt x="25718" y="0"/>
                  </a:moveTo>
                  <a:cubicBezTo>
                    <a:pt x="11430" y="0"/>
                    <a:pt x="0" y="11430"/>
                    <a:pt x="0" y="25717"/>
                  </a:cubicBezTo>
                  <a:lnTo>
                    <a:pt x="0" y="204788"/>
                  </a:lnTo>
                  <a:cubicBezTo>
                    <a:pt x="0" y="219075"/>
                    <a:pt x="11430" y="230505"/>
                    <a:pt x="25718" y="230505"/>
                  </a:cubicBezTo>
                  <a:cubicBezTo>
                    <a:pt x="40005" y="230505"/>
                    <a:pt x="51435" y="219075"/>
                    <a:pt x="51435" y="204788"/>
                  </a:cubicBezTo>
                  <a:lnTo>
                    <a:pt x="51435" y="25717"/>
                  </a:lnTo>
                  <a:cubicBezTo>
                    <a:pt x="51435" y="11430"/>
                    <a:pt x="40005" y="0"/>
                    <a:pt x="25718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421FBE65-8AD1-4E66-A141-E8BBCC820910}"/>
                </a:ext>
              </a:extLst>
            </p:cNvPr>
            <p:cNvSpPr/>
            <p:nvPr/>
          </p:nvSpPr>
          <p:spPr>
            <a:xfrm>
              <a:off x="11434852" y="582636"/>
              <a:ext cx="51434" cy="230505"/>
            </a:xfrm>
            <a:custGeom>
              <a:avLst/>
              <a:gdLst>
                <a:gd name="connsiteX0" fmla="*/ 25717 w 51434"/>
                <a:gd name="connsiteY0" fmla="*/ 0 h 230505"/>
                <a:gd name="connsiteX1" fmla="*/ 0 w 51434"/>
                <a:gd name="connsiteY1" fmla="*/ 25717 h 230505"/>
                <a:gd name="connsiteX2" fmla="*/ 0 w 51434"/>
                <a:gd name="connsiteY2" fmla="*/ 204788 h 230505"/>
                <a:gd name="connsiteX3" fmla="*/ 25717 w 51434"/>
                <a:gd name="connsiteY3" fmla="*/ 230505 h 230505"/>
                <a:gd name="connsiteX4" fmla="*/ 51435 w 51434"/>
                <a:gd name="connsiteY4" fmla="*/ 204788 h 230505"/>
                <a:gd name="connsiteX5" fmla="*/ 51435 w 51434"/>
                <a:gd name="connsiteY5" fmla="*/ 25717 h 230505"/>
                <a:gd name="connsiteX6" fmla="*/ 25717 w 51434"/>
                <a:gd name="connsiteY6" fmla="*/ 0 h 230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434" h="230505">
                  <a:moveTo>
                    <a:pt x="25717" y="0"/>
                  </a:moveTo>
                  <a:cubicBezTo>
                    <a:pt x="11430" y="0"/>
                    <a:pt x="0" y="11430"/>
                    <a:pt x="0" y="25717"/>
                  </a:cubicBezTo>
                  <a:lnTo>
                    <a:pt x="0" y="204788"/>
                  </a:lnTo>
                  <a:cubicBezTo>
                    <a:pt x="0" y="219075"/>
                    <a:pt x="11430" y="230505"/>
                    <a:pt x="25717" y="230505"/>
                  </a:cubicBezTo>
                  <a:cubicBezTo>
                    <a:pt x="40005" y="230505"/>
                    <a:pt x="51435" y="219075"/>
                    <a:pt x="51435" y="204788"/>
                  </a:cubicBezTo>
                  <a:lnTo>
                    <a:pt x="51435" y="25717"/>
                  </a:lnTo>
                  <a:cubicBezTo>
                    <a:pt x="51435" y="11430"/>
                    <a:pt x="40005" y="0"/>
                    <a:pt x="2571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3E183083-7D3E-4763-BB72-F9CF377793CB}"/>
                </a:ext>
              </a:extLst>
            </p:cNvPr>
            <p:cNvSpPr/>
            <p:nvPr/>
          </p:nvSpPr>
          <p:spPr>
            <a:xfrm>
              <a:off x="11535817" y="630261"/>
              <a:ext cx="51434" cy="134302"/>
            </a:xfrm>
            <a:custGeom>
              <a:avLst/>
              <a:gdLst>
                <a:gd name="connsiteX0" fmla="*/ 25718 w 51434"/>
                <a:gd name="connsiteY0" fmla="*/ 0 h 134302"/>
                <a:gd name="connsiteX1" fmla="*/ 0 w 51434"/>
                <a:gd name="connsiteY1" fmla="*/ 25717 h 134302"/>
                <a:gd name="connsiteX2" fmla="*/ 0 w 51434"/>
                <a:gd name="connsiteY2" fmla="*/ 108585 h 134302"/>
                <a:gd name="connsiteX3" fmla="*/ 25718 w 51434"/>
                <a:gd name="connsiteY3" fmla="*/ 134303 h 134302"/>
                <a:gd name="connsiteX4" fmla="*/ 51435 w 51434"/>
                <a:gd name="connsiteY4" fmla="*/ 108585 h 134302"/>
                <a:gd name="connsiteX5" fmla="*/ 51435 w 51434"/>
                <a:gd name="connsiteY5" fmla="*/ 25717 h 134302"/>
                <a:gd name="connsiteX6" fmla="*/ 25718 w 51434"/>
                <a:gd name="connsiteY6" fmla="*/ 0 h 134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434" h="134302">
                  <a:moveTo>
                    <a:pt x="25718" y="0"/>
                  </a:moveTo>
                  <a:cubicBezTo>
                    <a:pt x="11430" y="0"/>
                    <a:pt x="0" y="11430"/>
                    <a:pt x="0" y="25717"/>
                  </a:cubicBezTo>
                  <a:lnTo>
                    <a:pt x="0" y="108585"/>
                  </a:lnTo>
                  <a:cubicBezTo>
                    <a:pt x="0" y="122873"/>
                    <a:pt x="11430" y="134303"/>
                    <a:pt x="25718" y="134303"/>
                  </a:cubicBezTo>
                  <a:cubicBezTo>
                    <a:pt x="40005" y="134303"/>
                    <a:pt x="51435" y="122873"/>
                    <a:pt x="51435" y="108585"/>
                  </a:cubicBezTo>
                  <a:lnTo>
                    <a:pt x="51435" y="25717"/>
                  </a:lnTo>
                  <a:cubicBezTo>
                    <a:pt x="51435" y="11430"/>
                    <a:pt x="40005" y="0"/>
                    <a:pt x="25718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77BF7A1F-7DC0-4FE0-9FF8-3ACDBC7AD5BB}"/>
                </a:ext>
              </a:extLst>
            </p:cNvPr>
            <p:cNvSpPr/>
            <p:nvPr/>
          </p:nvSpPr>
          <p:spPr>
            <a:xfrm>
              <a:off x="11334840" y="520724"/>
              <a:ext cx="51434" cy="353377"/>
            </a:xfrm>
            <a:custGeom>
              <a:avLst/>
              <a:gdLst>
                <a:gd name="connsiteX0" fmla="*/ 25717 w 51434"/>
                <a:gd name="connsiteY0" fmla="*/ 0 h 353377"/>
                <a:gd name="connsiteX1" fmla="*/ 0 w 51434"/>
                <a:gd name="connsiteY1" fmla="*/ 25718 h 353377"/>
                <a:gd name="connsiteX2" fmla="*/ 0 w 51434"/>
                <a:gd name="connsiteY2" fmla="*/ 327660 h 353377"/>
                <a:gd name="connsiteX3" fmla="*/ 25717 w 51434"/>
                <a:gd name="connsiteY3" fmla="*/ 353378 h 353377"/>
                <a:gd name="connsiteX4" fmla="*/ 51435 w 51434"/>
                <a:gd name="connsiteY4" fmla="*/ 327660 h 353377"/>
                <a:gd name="connsiteX5" fmla="*/ 51435 w 51434"/>
                <a:gd name="connsiteY5" fmla="*/ 25718 h 353377"/>
                <a:gd name="connsiteX6" fmla="*/ 25717 w 51434"/>
                <a:gd name="connsiteY6" fmla="*/ 0 h 353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434" h="353377">
                  <a:moveTo>
                    <a:pt x="25717" y="0"/>
                  </a:moveTo>
                  <a:cubicBezTo>
                    <a:pt x="11430" y="0"/>
                    <a:pt x="0" y="11430"/>
                    <a:pt x="0" y="25718"/>
                  </a:cubicBezTo>
                  <a:lnTo>
                    <a:pt x="0" y="327660"/>
                  </a:lnTo>
                  <a:cubicBezTo>
                    <a:pt x="0" y="341948"/>
                    <a:pt x="11430" y="353378"/>
                    <a:pt x="25717" y="353378"/>
                  </a:cubicBezTo>
                  <a:cubicBezTo>
                    <a:pt x="40005" y="353378"/>
                    <a:pt x="51435" y="341948"/>
                    <a:pt x="51435" y="327660"/>
                  </a:cubicBezTo>
                  <a:lnTo>
                    <a:pt x="51435" y="25718"/>
                  </a:lnTo>
                  <a:cubicBezTo>
                    <a:pt x="51435" y="11430"/>
                    <a:pt x="39052" y="0"/>
                    <a:pt x="2571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</p:grpSp>
      <p:pic>
        <p:nvPicPr>
          <p:cNvPr id="23" name="object 2">
            <a:extLst>
              <a:ext uri="{FF2B5EF4-FFF2-40B4-BE49-F238E27FC236}">
                <a16:creationId xmlns:a16="http://schemas.microsoft.com/office/drawing/2014/main" id="{89386F0D-DA42-4DB5-82FE-F8954074C035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3657600" cy="6858000"/>
          </a:xfrm>
          <a:prstGeom prst="rect">
            <a:avLst/>
          </a:prstGeom>
        </p:spPr>
      </p:pic>
      <p:pic>
        <p:nvPicPr>
          <p:cNvPr id="24" name="object 12">
            <a:extLst>
              <a:ext uri="{FF2B5EF4-FFF2-40B4-BE49-F238E27FC236}">
                <a16:creationId xmlns:a16="http://schemas.microsoft.com/office/drawing/2014/main" id="{AB830488-3F6B-4964-889C-DC0F04B33C69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1816607"/>
            <a:ext cx="5635752" cy="3962400"/>
          </a:xfrm>
          <a:prstGeom prst="rect">
            <a:avLst/>
          </a:prstGeom>
        </p:spPr>
      </p:pic>
      <p:grpSp>
        <p:nvGrpSpPr>
          <p:cNvPr id="25" name="object 4">
            <a:extLst>
              <a:ext uri="{FF2B5EF4-FFF2-40B4-BE49-F238E27FC236}">
                <a16:creationId xmlns:a16="http://schemas.microsoft.com/office/drawing/2014/main" id="{6BF512D1-64B5-4FC8-A946-A793A9F1FDD4}"/>
              </a:ext>
            </a:extLst>
          </p:cNvPr>
          <p:cNvGrpSpPr/>
          <p:nvPr/>
        </p:nvGrpSpPr>
        <p:grpSpPr>
          <a:xfrm>
            <a:off x="11620786" y="4723301"/>
            <a:ext cx="567690" cy="1141730"/>
            <a:chOff x="11620786" y="4723301"/>
            <a:chExt cx="567690" cy="1141730"/>
          </a:xfrm>
        </p:grpSpPr>
        <p:sp>
          <p:nvSpPr>
            <p:cNvPr id="26" name="object 5">
              <a:extLst>
                <a:ext uri="{FF2B5EF4-FFF2-40B4-BE49-F238E27FC236}">
                  <a16:creationId xmlns:a16="http://schemas.microsoft.com/office/drawing/2014/main" id="{F9A9DB46-8380-478F-9CF9-17BBBC5FC164}"/>
                </a:ext>
              </a:extLst>
            </p:cNvPr>
            <p:cNvSpPr/>
            <p:nvPr/>
          </p:nvSpPr>
          <p:spPr>
            <a:xfrm>
              <a:off x="11620780" y="4723307"/>
              <a:ext cx="567690" cy="942340"/>
            </a:xfrm>
            <a:custGeom>
              <a:avLst/>
              <a:gdLst/>
              <a:ahLst/>
              <a:cxnLst/>
              <a:rect l="l" t="t" r="r" b="b"/>
              <a:pathLst>
                <a:path w="567690" h="942339">
                  <a:moveTo>
                    <a:pt x="318782" y="55981"/>
                  </a:moveTo>
                  <a:lnTo>
                    <a:pt x="282968" y="75069"/>
                  </a:lnTo>
                  <a:lnTo>
                    <a:pt x="75831" y="284784"/>
                  </a:lnTo>
                  <a:lnTo>
                    <a:pt x="61214" y="311861"/>
                  </a:lnTo>
                  <a:lnTo>
                    <a:pt x="56870" y="320903"/>
                  </a:lnTo>
                  <a:lnTo>
                    <a:pt x="318782" y="55981"/>
                  </a:lnTo>
                  <a:close/>
                </a:path>
                <a:path w="567690" h="942339">
                  <a:moveTo>
                    <a:pt x="428332" y="15608"/>
                  </a:moveTo>
                  <a:lnTo>
                    <a:pt x="405155" y="21932"/>
                  </a:lnTo>
                  <a:lnTo>
                    <a:pt x="23177" y="408025"/>
                  </a:lnTo>
                  <a:lnTo>
                    <a:pt x="16852" y="431431"/>
                  </a:lnTo>
                  <a:lnTo>
                    <a:pt x="428332" y="15608"/>
                  </a:lnTo>
                  <a:close/>
                </a:path>
                <a:path w="567690" h="942339">
                  <a:moveTo>
                    <a:pt x="512584" y="1422"/>
                  </a:moveTo>
                  <a:lnTo>
                    <a:pt x="493623" y="3543"/>
                  </a:lnTo>
                  <a:lnTo>
                    <a:pt x="4914" y="496633"/>
                  </a:lnTo>
                  <a:lnTo>
                    <a:pt x="2806" y="515721"/>
                  </a:lnTo>
                  <a:lnTo>
                    <a:pt x="512584" y="1422"/>
                  </a:lnTo>
                  <a:close/>
                </a:path>
                <a:path w="567690" h="942339">
                  <a:moveTo>
                    <a:pt x="566648" y="421500"/>
                  </a:moveTo>
                  <a:lnTo>
                    <a:pt x="99009" y="893318"/>
                  </a:lnTo>
                  <a:lnTo>
                    <a:pt x="101117" y="896848"/>
                  </a:lnTo>
                  <a:lnTo>
                    <a:pt x="103924" y="899680"/>
                  </a:lnTo>
                  <a:lnTo>
                    <a:pt x="106032" y="903236"/>
                  </a:lnTo>
                  <a:lnTo>
                    <a:pt x="566648" y="438518"/>
                  </a:lnTo>
                  <a:lnTo>
                    <a:pt x="566648" y="421500"/>
                  </a:lnTo>
                  <a:close/>
                </a:path>
                <a:path w="567690" h="942339">
                  <a:moveTo>
                    <a:pt x="566648" y="351396"/>
                  </a:moveTo>
                  <a:lnTo>
                    <a:pt x="72326" y="850099"/>
                  </a:lnTo>
                  <a:lnTo>
                    <a:pt x="78651" y="860729"/>
                  </a:lnTo>
                  <a:lnTo>
                    <a:pt x="566648" y="368363"/>
                  </a:lnTo>
                  <a:lnTo>
                    <a:pt x="566648" y="351396"/>
                  </a:lnTo>
                  <a:close/>
                </a:path>
                <a:path w="567690" h="942339">
                  <a:moveTo>
                    <a:pt x="566648" y="210426"/>
                  </a:moveTo>
                  <a:lnTo>
                    <a:pt x="29489" y="753046"/>
                  </a:lnTo>
                  <a:lnTo>
                    <a:pt x="33705" y="765797"/>
                  </a:lnTo>
                  <a:lnTo>
                    <a:pt x="566648" y="228104"/>
                  </a:lnTo>
                  <a:lnTo>
                    <a:pt x="566648" y="210426"/>
                  </a:lnTo>
                  <a:close/>
                </a:path>
                <a:path w="567690" h="942339">
                  <a:moveTo>
                    <a:pt x="566648" y="140258"/>
                  </a:moveTo>
                  <a:lnTo>
                    <a:pt x="14046" y="697788"/>
                  </a:lnTo>
                  <a:lnTo>
                    <a:pt x="17551" y="711250"/>
                  </a:lnTo>
                  <a:lnTo>
                    <a:pt x="566648" y="157289"/>
                  </a:lnTo>
                  <a:lnTo>
                    <a:pt x="566648" y="140258"/>
                  </a:lnTo>
                  <a:close/>
                </a:path>
                <a:path w="567690" h="942339">
                  <a:moveTo>
                    <a:pt x="566648" y="0"/>
                  </a:moveTo>
                  <a:lnTo>
                    <a:pt x="0" y="571690"/>
                  </a:lnTo>
                  <a:lnTo>
                    <a:pt x="0" y="587984"/>
                  </a:lnTo>
                  <a:lnTo>
                    <a:pt x="566648" y="17018"/>
                  </a:lnTo>
                  <a:lnTo>
                    <a:pt x="566648" y="0"/>
                  </a:lnTo>
                  <a:close/>
                </a:path>
                <a:path w="567690" h="942339">
                  <a:moveTo>
                    <a:pt x="567359" y="491667"/>
                  </a:moveTo>
                  <a:lnTo>
                    <a:pt x="566648" y="491667"/>
                  </a:lnTo>
                  <a:lnTo>
                    <a:pt x="129197" y="932980"/>
                  </a:lnTo>
                  <a:lnTo>
                    <a:pt x="132003" y="935824"/>
                  </a:lnTo>
                  <a:lnTo>
                    <a:pt x="134112" y="939355"/>
                  </a:lnTo>
                  <a:lnTo>
                    <a:pt x="136918" y="942200"/>
                  </a:lnTo>
                  <a:lnTo>
                    <a:pt x="567359" y="507911"/>
                  </a:lnTo>
                  <a:lnTo>
                    <a:pt x="567359" y="491667"/>
                  </a:lnTo>
                  <a:close/>
                </a:path>
                <a:path w="567690" h="942339">
                  <a:moveTo>
                    <a:pt x="567359" y="281241"/>
                  </a:moveTo>
                  <a:lnTo>
                    <a:pt x="566648" y="281241"/>
                  </a:lnTo>
                  <a:lnTo>
                    <a:pt x="49149" y="803351"/>
                  </a:lnTo>
                  <a:lnTo>
                    <a:pt x="54775" y="814679"/>
                  </a:lnTo>
                  <a:lnTo>
                    <a:pt x="567359" y="297548"/>
                  </a:lnTo>
                  <a:lnTo>
                    <a:pt x="567359" y="281241"/>
                  </a:lnTo>
                  <a:close/>
                </a:path>
                <a:path w="567690" h="942339">
                  <a:moveTo>
                    <a:pt x="567359" y="70104"/>
                  </a:moveTo>
                  <a:lnTo>
                    <a:pt x="566648" y="70104"/>
                  </a:lnTo>
                  <a:lnTo>
                    <a:pt x="4216" y="638276"/>
                  </a:lnTo>
                  <a:lnTo>
                    <a:pt x="6324" y="653161"/>
                  </a:lnTo>
                  <a:lnTo>
                    <a:pt x="567359" y="87122"/>
                  </a:lnTo>
                  <a:lnTo>
                    <a:pt x="567359" y="7010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6">
              <a:extLst>
                <a:ext uri="{FF2B5EF4-FFF2-40B4-BE49-F238E27FC236}">
                  <a16:creationId xmlns:a16="http://schemas.microsoft.com/office/drawing/2014/main" id="{588BFC65-A48E-47FC-A438-A4D59BFBE50A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994340" y="5636452"/>
              <a:ext cx="193096" cy="214648"/>
            </a:xfrm>
            <a:prstGeom prst="rect">
              <a:avLst/>
            </a:prstGeom>
          </p:spPr>
        </p:pic>
        <p:sp>
          <p:nvSpPr>
            <p:cNvPr id="33" name="object 7">
              <a:extLst>
                <a:ext uri="{FF2B5EF4-FFF2-40B4-BE49-F238E27FC236}">
                  <a16:creationId xmlns:a16="http://schemas.microsoft.com/office/drawing/2014/main" id="{1FBAC0B7-C252-4B30-909A-3BD460991C1E}"/>
                </a:ext>
              </a:extLst>
            </p:cNvPr>
            <p:cNvSpPr/>
            <p:nvPr/>
          </p:nvSpPr>
          <p:spPr>
            <a:xfrm>
              <a:off x="11782285" y="5285077"/>
              <a:ext cx="405765" cy="417830"/>
            </a:xfrm>
            <a:custGeom>
              <a:avLst/>
              <a:gdLst/>
              <a:ahLst/>
              <a:cxnLst/>
              <a:rect l="l" t="t" r="r" b="b"/>
              <a:pathLst>
                <a:path w="405765" h="417829">
                  <a:moveTo>
                    <a:pt x="405152" y="0"/>
                  </a:moveTo>
                  <a:lnTo>
                    <a:pt x="0" y="408756"/>
                  </a:lnTo>
                  <a:lnTo>
                    <a:pt x="8424" y="417256"/>
                  </a:lnTo>
                  <a:lnTo>
                    <a:pt x="405152" y="16999"/>
                  </a:lnTo>
                  <a:lnTo>
                    <a:pt x="40515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" name="object 8">
              <a:extLst>
                <a:ext uri="{FF2B5EF4-FFF2-40B4-BE49-F238E27FC236}">
                  <a16:creationId xmlns:a16="http://schemas.microsoft.com/office/drawing/2014/main" id="{E84259C3-A089-4529-A124-7AFF45785345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105287" y="5776716"/>
              <a:ext cx="82150" cy="87845"/>
            </a:xfrm>
            <a:prstGeom prst="rect">
              <a:avLst/>
            </a:prstGeom>
          </p:spPr>
        </p:pic>
        <p:sp>
          <p:nvSpPr>
            <p:cNvPr id="35" name="object 9">
              <a:extLst>
                <a:ext uri="{FF2B5EF4-FFF2-40B4-BE49-F238E27FC236}">
                  <a16:creationId xmlns:a16="http://schemas.microsoft.com/office/drawing/2014/main" id="{EBDE8A19-B4D3-4610-A6A5-DDA0717D00F0}"/>
                </a:ext>
              </a:extLst>
            </p:cNvPr>
            <p:cNvSpPr/>
            <p:nvPr/>
          </p:nvSpPr>
          <p:spPr>
            <a:xfrm>
              <a:off x="11818785" y="5355221"/>
              <a:ext cx="368935" cy="410209"/>
            </a:xfrm>
            <a:custGeom>
              <a:avLst/>
              <a:gdLst/>
              <a:ahLst/>
              <a:cxnLst/>
              <a:rect l="l" t="t" r="r" b="b"/>
              <a:pathLst>
                <a:path w="368934" h="410210">
                  <a:moveTo>
                    <a:pt x="368642" y="70129"/>
                  </a:moveTo>
                  <a:lnTo>
                    <a:pt x="38620" y="403085"/>
                  </a:lnTo>
                  <a:lnTo>
                    <a:pt x="42138" y="405206"/>
                  </a:lnTo>
                  <a:lnTo>
                    <a:pt x="44945" y="408038"/>
                  </a:lnTo>
                  <a:lnTo>
                    <a:pt x="48450" y="410171"/>
                  </a:lnTo>
                  <a:lnTo>
                    <a:pt x="368642" y="87122"/>
                  </a:lnTo>
                  <a:lnTo>
                    <a:pt x="368642" y="70129"/>
                  </a:lnTo>
                  <a:close/>
                </a:path>
                <a:path w="368934" h="410210">
                  <a:moveTo>
                    <a:pt x="368642" y="0"/>
                  </a:moveTo>
                  <a:lnTo>
                    <a:pt x="0" y="371919"/>
                  </a:lnTo>
                  <a:lnTo>
                    <a:pt x="2819" y="374751"/>
                  </a:lnTo>
                  <a:lnTo>
                    <a:pt x="6324" y="376872"/>
                  </a:lnTo>
                  <a:lnTo>
                    <a:pt x="9131" y="379704"/>
                  </a:lnTo>
                  <a:lnTo>
                    <a:pt x="368642" y="16992"/>
                  </a:lnTo>
                  <a:lnTo>
                    <a:pt x="36864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6" name="object 10">
              <a:extLst>
                <a:ext uri="{FF2B5EF4-FFF2-40B4-BE49-F238E27FC236}">
                  <a16:creationId xmlns:a16="http://schemas.microsoft.com/office/drawing/2014/main" id="{9E536A08-D268-432A-AD15-0089008973B2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945192" y="5566314"/>
              <a:ext cx="242245" cy="250074"/>
            </a:xfrm>
            <a:prstGeom prst="rect">
              <a:avLst/>
            </a:prstGeom>
          </p:spPr>
        </p:pic>
        <p:sp>
          <p:nvSpPr>
            <p:cNvPr id="37" name="object 11">
              <a:extLst>
                <a:ext uri="{FF2B5EF4-FFF2-40B4-BE49-F238E27FC236}">
                  <a16:creationId xmlns:a16="http://schemas.microsoft.com/office/drawing/2014/main" id="{A6734B63-708E-4214-9802-B07A1EEB3BD3}"/>
                </a:ext>
              </a:extLst>
            </p:cNvPr>
            <p:cNvSpPr/>
            <p:nvPr/>
          </p:nvSpPr>
          <p:spPr>
            <a:xfrm>
              <a:off x="11899547" y="5496182"/>
              <a:ext cx="288290" cy="297180"/>
            </a:xfrm>
            <a:custGeom>
              <a:avLst/>
              <a:gdLst/>
              <a:ahLst/>
              <a:cxnLst/>
              <a:rect l="l" t="t" r="r" b="b"/>
              <a:pathLst>
                <a:path w="288290" h="297179">
                  <a:moveTo>
                    <a:pt x="287890" y="0"/>
                  </a:moveTo>
                  <a:lnTo>
                    <a:pt x="0" y="290451"/>
                  </a:lnTo>
                  <a:lnTo>
                    <a:pt x="10533" y="296829"/>
                  </a:lnTo>
                  <a:lnTo>
                    <a:pt x="287890" y="17005"/>
                  </a:lnTo>
                  <a:lnTo>
                    <a:pt x="28789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C764B698-53F4-4F3F-AFEE-79B0AC1028B6}"/>
              </a:ext>
            </a:extLst>
          </p:cNvPr>
          <p:cNvSpPr txBox="1"/>
          <p:nvPr/>
        </p:nvSpPr>
        <p:spPr>
          <a:xfrm>
            <a:off x="3345180" y="445231"/>
            <a:ext cx="75305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4000" dirty="0">
                <a:solidFill>
                  <a:schemeClr val="bg1"/>
                </a:solidFill>
              </a:rPr>
              <a:t>ترجمه ماشینی و </a:t>
            </a:r>
            <a:r>
              <a:rPr lang="fa-IR" sz="4000" dirty="0" err="1">
                <a:solidFill>
                  <a:schemeClr val="bg1"/>
                </a:solidFill>
              </a:rPr>
              <a:t>ویرایشگر</a:t>
            </a:r>
            <a:r>
              <a:rPr lang="fa-IR" sz="4000" dirty="0">
                <a:solidFill>
                  <a:schemeClr val="bg1"/>
                </a:solidFill>
              </a:rPr>
              <a:t> های متنی</a:t>
            </a:r>
            <a:endParaRPr lang="en-US" sz="4000" b="1" dirty="0">
              <a:solidFill>
                <a:schemeClr val="bg1"/>
              </a:solidFill>
              <a:latin typeface="Montserrat SemiBold" panose="00000700000000000000" pitchFamily="2" charset="0"/>
              <a:ea typeface="Open Sans ExtraBold" panose="020B0906030804020204" pitchFamily="34" charset="0"/>
              <a:cs typeface="Poppins" panose="00000500000000000000" pitchFamily="2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5598B74-D007-4CCB-85E0-B0B8219D1BC1}"/>
              </a:ext>
            </a:extLst>
          </p:cNvPr>
          <p:cNvSpPr txBox="1"/>
          <p:nvPr/>
        </p:nvSpPr>
        <p:spPr>
          <a:xfrm>
            <a:off x="6961631" y="1711016"/>
            <a:ext cx="4473221" cy="22289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 rt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bg1"/>
                </a:solidFill>
              </a:rPr>
              <a:t>ترجمه عبارات در ترجمه گر مانند </a:t>
            </a:r>
            <a:r>
              <a:rPr lang="fa-IR" dirty="0" err="1">
                <a:solidFill>
                  <a:schemeClr val="bg1"/>
                </a:solidFill>
              </a:rPr>
              <a:t>گوگل</a:t>
            </a:r>
            <a:r>
              <a:rPr lang="fa-IR" dirty="0">
                <a:solidFill>
                  <a:schemeClr val="bg1"/>
                </a:solidFill>
              </a:rPr>
              <a:t> </a:t>
            </a:r>
            <a:r>
              <a:rPr lang="fa-IR" dirty="0" err="1">
                <a:solidFill>
                  <a:schemeClr val="bg1"/>
                </a:solidFill>
              </a:rPr>
              <a:t>ترنسلیت</a:t>
            </a:r>
            <a:endParaRPr lang="fa-IR" dirty="0">
              <a:solidFill>
                <a:schemeClr val="bg1"/>
              </a:solidFill>
            </a:endParaRPr>
          </a:p>
          <a:p>
            <a:pPr marL="285750" indent="-285750" algn="r" rt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bg1"/>
                </a:solidFill>
              </a:rPr>
              <a:t>استفاده از </a:t>
            </a:r>
            <a:r>
              <a:rPr lang="fa-IR" dirty="0" err="1">
                <a:solidFill>
                  <a:schemeClr val="bg1"/>
                </a:solidFill>
              </a:rPr>
              <a:t>ویرایشگر</a:t>
            </a:r>
            <a:r>
              <a:rPr lang="fa-IR" dirty="0">
                <a:solidFill>
                  <a:schemeClr val="bg1"/>
                </a:solidFill>
              </a:rPr>
              <a:t> های متنی مانند مایکروسافت ورد</a:t>
            </a:r>
          </a:p>
          <a:p>
            <a:pPr marL="285750" indent="-285750" algn="r" rt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bg1"/>
                </a:solidFill>
              </a:rPr>
              <a:t>فرآیند تصحیح و پیشنهاد عبارات توسط</a:t>
            </a:r>
            <a:r>
              <a:rPr lang="en-US" dirty="0">
                <a:solidFill>
                  <a:schemeClr val="bg1"/>
                </a:solidFill>
              </a:rPr>
              <a:t>NLP</a:t>
            </a:r>
            <a:r>
              <a:rPr lang="fa-IR" dirty="0">
                <a:solidFill>
                  <a:schemeClr val="bg1"/>
                </a:solidFill>
              </a:rPr>
              <a:t> انجام می شود. 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49365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5DC092CB-3815-42B6-8F7F-19DD9FF733A1}"/>
              </a:ext>
            </a:extLst>
          </p:cNvPr>
          <p:cNvCxnSpPr/>
          <p:nvPr/>
        </p:nvCxnSpPr>
        <p:spPr>
          <a:xfrm>
            <a:off x="8681662" y="6400800"/>
            <a:ext cx="3005601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4CD9D070-5CA0-483A-8221-32D3F053254B}"/>
              </a:ext>
            </a:extLst>
          </p:cNvPr>
          <p:cNvSpPr/>
          <p:nvPr/>
        </p:nvSpPr>
        <p:spPr>
          <a:xfrm>
            <a:off x="7732695" y="4057185"/>
            <a:ext cx="737750" cy="737748"/>
          </a:xfrm>
          <a:custGeom>
            <a:avLst/>
            <a:gdLst>
              <a:gd name="connsiteX0" fmla="*/ 917575 w 917575"/>
              <a:gd name="connsiteY0" fmla="*/ 458788 h 917575"/>
              <a:gd name="connsiteX1" fmla="*/ 458788 w 917575"/>
              <a:gd name="connsiteY1" fmla="*/ 917575 h 917575"/>
              <a:gd name="connsiteX2" fmla="*/ 0 w 917575"/>
              <a:gd name="connsiteY2" fmla="*/ 458788 h 917575"/>
              <a:gd name="connsiteX3" fmla="*/ 458788 w 917575"/>
              <a:gd name="connsiteY3" fmla="*/ 0 h 917575"/>
              <a:gd name="connsiteX4" fmla="*/ 917575 w 917575"/>
              <a:gd name="connsiteY4" fmla="*/ 458788 h 917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7575" h="917575">
                <a:moveTo>
                  <a:pt x="917575" y="458788"/>
                </a:moveTo>
                <a:cubicBezTo>
                  <a:pt x="917575" y="712169"/>
                  <a:pt x="712169" y="917575"/>
                  <a:pt x="458788" y="917575"/>
                </a:cubicBezTo>
                <a:cubicBezTo>
                  <a:pt x="205406" y="917575"/>
                  <a:pt x="0" y="712169"/>
                  <a:pt x="0" y="458788"/>
                </a:cubicBezTo>
                <a:cubicBezTo>
                  <a:pt x="0" y="205406"/>
                  <a:pt x="205406" y="0"/>
                  <a:pt x="458788" y="0"/>
                </a:cubicBezTo>
                <a:cubicBezTo>
                  <a:pt x="712169" y="0"/>
                  <a:pt x="917575" y="205406"/>
                  <a:pt x="917575" y="458788"/>
                </a:cubicBezTo>
                <a:close/>
              </a:path>
            </a:pathLst>
          </a:custGeom>
          <a:solidFill>
            <a:schemeClr val="accent1"/>
          </a:solidFill>
          <a:ln w="13063" cap="flat">
            <a:noFill/>
            <a:prstDash val="solid"/>
            <a:miter/>
          </a:ln>
        </p:spPr>
        <p:txBody>
          <a:bodyPr rtlCol="0" anchor="ctr"/>
          <a:lstStyle/>
          <a:p>
            <a:endParaRPr lang="en-ID"/>
          </a:p>
        </p:txBody>
      </p:sp>
      <p:grpSp>
        <p:nvGrpSpPr>
          <p:cNvPr id="50" name="Graphic 19">
            <a:extLst>
              <a:ext uri="{FF2B5EF4-FFF2-40B4-BE49-F238E27FC236}">
                <a16:creationId xmlns:a16="http://schemas.microsoft.com/office/drawing/2014/main" id="{EC7D0A18-2C3C-4582-8AFF-3FAA9376D31F}"/>
              </a:ext>
            </a:extLst>
          </p:cNvPr>
          <p:cNvGrpSpPr/>
          <p:nvPr/>
        </p:nvGrpSpPr>
        <p:grpSpPr>
          <a:xfrm>
            <a:off x="11233875" y="622486"/>
            <a:ext cx="353377" cy="353377"/>
            <a:chOff x="11233875" y="520724"/>
            <a:chExt cx="353377" cy="353377"/>
          </a:xfrm>
          <a:solidFill>
            <a:schemeClr val="bg1"/>
          </a:solidFill>
        </p:grpSpPr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2973337C-CE18-4BF8-8A4F-5E14BED660EA}"/>
                </a:ext>
              </a:extLst>
            </p:cNvPr>
            <p:cNvSpPr/>
            <p:nvPr/>
          </p:nvSpPr>
          <p:spPr>
            <a:xfrm>
              <a:off x="11233875" y="582636"/>
              <a:ext cx="51435" cy="230505"/>
            </a:xfrm>
            <a:custGeom>
              <a:avLst/>
              <a:gdLst>
                <a:gd name="connsiteX0" fmla="*/ 25718 w 51435"/>
                <a:gd name="connsiteY0" fmla="*/ 0 h 230505"/>
                <a:gd name="connsiteX1" fmla="*/ 0 w 51435"/>
                <a:gd name="connsiteY1" fmla="*/ 25717 h 230505"/>
                <a:gd name="connsiteX2" fmla="*/ 0 w 51435"/>
                <a:gd name="connsiteY2" fmla="*/ 204788 h 230505"/>
                <a:gd name="connsiteX3" fmla="*/ 25718 w 51435"/>
                <a:gd name="connsiteY3" fmla="*/ 230505 h 230505"/>
                <a:gd name="connsiteX4" fmla="*/ 51435 w 51435"/>
                <a:gd name="connsiteY4" fmla="*/ 204788 h 230505"/>
                <a:gd name="connsiteX5" fmla="*/ 51435 w 51435"/>
                <a:gd name="connsiteY5" fmla="*/ 25717 h 230505"/>
                <a:gd name="connsiteX6" fmla="*/ 25718 w 51435"/>
                <a:gd name="connsiteY6" fmla="*/ 0 h 230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435" h="230505">
                  <a:moveTo>
                    <a:pt x="25718" y="0"/>
                  </a:moveTo>
                  <a:cubicBezTo>
                    <a:pt x="11430" y="0"/>
                    <a:pt x="0" y="11430"/>
                    <a:pt x="0" y="25717"/>
                  </a:cubicBezTo>
                  <a:lnTo>
                    <a:pt x="0" y="204788"/>
                  </a:lnTo>
                  <a:cubicBezTo>
                    <a:pt x="0" y="219075"/>
                    <a:pt x="11430" y="230505"/>
                    <a:pt x="25718" y="230505"/>
                  </a:cubicBezTo>
                  <a:cubicBezTo>
                    <a:pt x="40005" y="230505"/>
                    <a:pt x="51435" y="219075"/>
                    <a:pt x="51435" y="204788"/>
                  </a:cubicBezTo>
                  <a:lnTo>
                    <a:pt x="51435" y="25717"/>
                  </a:lnTo>
                  <a:cubicBezTo>
                    <a:pt x="51435" y="11430"/>
                    <a:pt x="40005" y="0"/>
                    <a:pt x="25718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421FBE65-8AD1-4E66-A141-E8BBCC820910}"/>
                </a:ext>
              </a:extLst>
            </p:cNvPr>
            <p:cNvSpPr/>
            <p:nvPr/>
          </p:nvSpPr>
          <p:spPr>
            <a:xfrm>
              <a:off x="11434852" y="582636"/>
              <a:ext cx="51434" cy="230505"/>
            </a:xfrm>
            <a:custGeom>
              <a:avLst/>
              <a:gdLst>
                <a:gd name="connsiteX0" fmla="*/ 25717 w 51434"/>
                <a:gd name="connsiteY0" fmla="*/ 0 h 230505"/>
                <a:gd name="connsiteX1" fmla="*/ 0 w 51434"/>
                <a:gd name="connsiteY1" fmla="*/ 25717 h 230505"/>
                <a:gd name="connsiteX2" fmla="*/ 0 w 51434"/>
                <a:gd name="connsiteY2" fmla="*/ 204788 h 230505"/>
                <a:gd name="connsiteX3" fmla="*/ 25717 w 51434"/>
                <a:gd name="connsiteY3" fmla="*/ 230505 h 230505"/>
                <a:gd name="connsiteX4" fmla="*/ 51435 w 51434"/>
                <a:gd name="connsiteY4" fmla="*/ 204788 h 230505"/>
                <a:gd name="connsiteX5" fmla="*/ 51435 w 51434"/>
                <a:gd name="connsiteY5" fmla="*/ 25717 h 230505"/>
                <a:gd name="connsiteX6" fmla="*/ 25717 w 51434"/>
                <a:gd name="connsiteY6" fmla="*/ 0 h 230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434" h="230505">
                  <a:moveTo>
                    <a:pt x="25717" y="0"/>
                  </a:moveTo>
                  <a:cubicBezTo>
                    <a:pt x="11430" y="0"/>
                    <a:pt x="0" y="11430"/>
                    <a:pt x="0" y="25717"/>
                  </a:cubicBezTo>
                  <a:lnTo>
                    <a:pt x="0" y="204788"/>
                  </a:lnTo>
                  <a:cubicBezTo>
                    <a:pt x="0" y="219075"/>
                    <a:pt x="11430" y="230505"/>
                    <a:pt x="25717" y="230505"/>
                  </a:cubicBezTo>
                  <a:cubicBezTo>
                    <a:pt x="40005" y="230505"/>
                    <a:pt x="51435" y="219075"/>
                    <a:pt x="51435" y="204788"/>
                  </a:cubicBezTo>
                  <a:lnTo>
                    <a:pt x="51435" y="25717"/>
                  </a:lnTo>
                  <a:cubicBezTo>
                    <a:pt x="51435" y="11430"/>
                    <a:pt x="40005" y="0"/>
                    <a:pt x="2571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3E183083-7D3E-4763-BB72-F9CF377793CB}"/>
                </a:ext>
              </a:extLst>
            </p:cNvPr>
            <p:cNvSpPr/>
            <p:nvPr/>
          </p:nvSpPr>
          <p:spPr>
            <a:xfrm>
              <a:off x="11535817" y="630261"/>
              <a:ext cx="51434" cy="134302"/>
            </a:xfrm>
            <a:custGeom>
              <a:avLst/>
              <a:gdLst>
                <a:gd name="connsiteX0" fmla="*/ 25718 w 51434"/>
                <a:gd name="connsiteY0" fmla="*/ 0 h 134302"/>
                <a:gd name="connsiteX1" fmla="*/ 0 w 51434"/>
                <a:gd name="connsiteY1" fmla="*/ 25717 h 134302"/>
                <a:gd name="connsiteX2" fmla="*/ 0 w 51434"/>
                <a:gd name="connsiteY2" fmla="*/ 108585 h 134302"/>
                <a:gd name="connsiteX3" fmla="*/ 25718 w 51434"/>
                <a:gd name="connsiteY3" fmla="*/ 134303 h 134302"/>
                <a:gd name="connsiteX4" fmla="*/ 51435 w 51434"/>
                <a:gd name="connsiteY4" fmla="*/ 108585 h 134302"/>
                <a:gd name="connsiteX5" fmla="*/ 51435 w 51434"/>
                <a:gd name="connsiteY5" fmla="*/ 25717 h 134302"/>
                <a:gd name="connsiteX6" fmla="*/ 25718 w 51434"/>
                <a:gd name="connsiteY6" fmla="*/ 0 h 134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434" h="134302">
                  <a:moveTo>
                    <a:pt x="25718" y="0"/>
                  </a:moveTo>
                  <a:cubicBezTo>
                    <a:pt x="11430" y="0"/>
                    <a:pt x="0" y="11430"/>
                    <a:pt x="0" y="25717"/>
                  </a:cubicBezTo>
                  <a:lnTo>
                    <a:pt x="0" y="108585"/>
                  </a:lnTo>
                  <a:cubicBezTo>
                    <a:pt x="0" y="122873"/>
                    <a:pt x="11430" y="134303"/>
                    <a:pt x="25718" y="134303"/>
                  </a:cubicBezTo>
                  <a:cubicBezTo>
                    <a:pt x="40005" y="134303"/>
                    <a:pt x="51435" y="122873"/>
                    <a:pt x="51435" y="108585"/>
                  </a:cubicBezTo>
                  <a:lnTo>
                    <a:pt x="51435" y="25717"/>
                  </a:lnTo>
                  <a:cubicBezTo>
                    <a:pt x="51435" y="11430"/>
                    <a:pt x="40005" y="0"/>
                    <a:pt x="25718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77BF7A1F-7DC0-4FE0-9FF8-3ACDBC7AD5BB}"/>
                </a:ext>
              </a:extLst>
            </p:cNvPr>
            <p:cNvSpPr/>
            <p:nvPr/>
          </p:nvSpPr>
          <p:spPr>
            <a:xfrm>
              <a:off x="11334840" y="520724"/>
              <a:ext cx="51434" cy="353377"/>
            </a:xfrm>
            <a:custGeom>
              <a:avLst/>
              <a:gdLst>
                <a:gd name="connsiteX0" fmla="*/ 25717 w 51434"/>
                <a:gd name="connsiteY0" fmla="*/ 0 h 353377"/>
                <a:gd name="connsiteX1" fmla="*/ 0 w 51434"/>
                <a:gd name="connsiteY1" fmla="*/ 25718 h 353377"/>
                <a:gd name="connsiteX2" fmla="*/ 0 w 51434"/>
                <a:gd name="connsiteY2" fmla="*/ 327660 h 353377"/>
                <a:gd name="connsiteX3" fmla="*/ 25717 w 51434"/>
                <a:gd name="connsiteY3" fmla="*/ 353378 h 353377"/>
                <a:gd name="connsiteX4" fmla="*/ 51435 w 51434"/>
                <a:gd name="connsiteY4" fmla="*/ 327660 h 353377"/>
                <a:gd name="connsiteX5" fmla="*/ 51435 w 51434"/>
                <a:gd name="connsiteY5" fmla="*/ 25718 h 353377"/>
                <a:gd name="connsiteX6" fmla="*/ 25717 w 51434"/>
                <a:gd name="connsiteY6" fmla="*/ 0 h 353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434" h="353377">
                  <a:moveTo>
                    <a:pt x="25717" y="0"/>
                  </a:moveTo>
                  <a:cubicBezTo>
                    <a:pt x="11430" y="0"/>
                    <a:pt x="0" y="11430"/>
                    <a:pt x="0" y="25718"/>
                  </a:cubicBezTo>
                  <a:lnTo>
                    <a:pt x="0" y="327660"/>
                  </a:lnTo>
                  <a:cubicBezTo>
                    <a:pt x="0" y="341948"/>
                    <a:pt x="11430" y="353378"/>
                    <a:pt x="25717" y="353378"/>
                  </a:cubicBezTo>
                  <a:cubicBezTo>
                    <a:pt x="40005" y="353378"/>
                    <a:pt x="51435" y="341948"/>
                    <a:pt x="51435" y="327660"/>
                  </a:cubicBezTo>
                  <a:lnTo>
                    <a:pt x="51435" y="25718"/>
                  </a:lnTo>
                  <a:cubicBezTo>
                    <a:pt x="51435" y="11430"/>
                    <a:pt x="39052" y="0"/>
                    <a:pt x="2571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</p:grpSp>
      <p:pic>
        <p:nvPicPr>
          <p:cNvPr id="9" name="object 2">
            <a:extLst>
              <a:ext uri="{FF2B5EF4-FFF2-40B4-BE49-F238E27FC236}">
                <a16:creationId xmlns:a16="http://schemas.microsoft.com/office/drawing/2014/main" id="{30DE4A0A-EE20-4D4D-9E29-D6AC89777F88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3657600" cy="6858000"/>
          </a:xfrm>
          <a:prstGeom prst="rect">
            <a:avLst/>
          </a:prstGeom>
        </p:spPr>
      </p:pic>
      <p:pic>
        <p:nvPicPr>
          <p:cNvPr id="10" name="object 12">
            <a:extLst>
              <a:ext uri="{FF2B5EF4-FFF2-40B4-BE49-F238E27FC236}">
                <a16:creationId xmlns:a16="http://schemas.microsoft.com/office/drawing/2014/main" id="{5DCB2793-0213-48FC-9AD6-0CB7A7602D4A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1816607"/>
            <a:ext cx="5635752" cy="3962400"/>
          </a:xfrm>
          <a:prstGeom prst="rect">
            <a:avLst/>
          </a:prstGeom>
        </p:spPr>
      </p:pic>
      <p:grpSp>
        <p:nvGrpSpPr>
          <p:cNvPr id="11" name="object 4">
            <a:extLst>
              <a:ext uri="{FF2B5EF4-FFF2-40B4-BE49-F238E27FC236}">
                <a16:creationId xmlns:a16="http://schemas.microsoft.com/office/drawing/2014/main" id="{A758B6D9-D824-408E-BF61-1B6AA1D86E75}"/>
              </a:ext>
            </a:extLst>
          </p:cNvPr>
          <p:cNvGrpSpPr/>
          <p:nvPr/>
        </p:nvGrpSpPr>
        <p:grpSpPr>
          <a:xfrm>
            <a:off x="11620786" y="4723301"/>
            <a:ext cx="567690" cy="1141730"/>
            <a:chOff x="11620786" y="4723301"/>
            <a:chExt cx="567690" cy="1141730"/>
          </a:xfrm>
        </p:grpSpPr>
        <p:sp>
          <p:nvSpPr>
            <p:cNvPr id="12" name="object 5">
              <a:extLst>
                <a:ext uri="{FF2B5EF4-FFF2-40B4-BE49-F238E27FC236}">
                  <a16:creationId xmlns:a16="http://schemas.microsoft.com/office/drawing/2014/main" id="{B156E930-E6F4-4A82-B335-3D370D0862C0}"/>
                </a:ext>
              </a:extLst>
            </p:cNvPr>
            <p:cNvSpPr/>
            <p:nvPr/>
          </p:nvSpPr>
          <p:spPr>
            <a:xfrm>
              <a:off x="11620780" y="4723307"/>
              <a:ext cx="567690" cy="942340"/>
            </a:xfrm>
            <a:custGeom>
              <a:avLst/>
              <a:gdLst/>
              <a:ahLst/>
              <a:cxnLst/>
              <a:rect l="l" t="t" r="r" b="b"/>
              <a:pathLst>
                <a:path w="567690" h="942339">
                  <a:moveTo>
                    <a:pt x="318782" y="55981"/>
                  </a:moveTo>
                  <a:lnTo>
                    <a:pt x="282968" y="75069"/>
                  </a:lnTo>
                  <a:lnTo>
                    <a:pt x="75831" y="284784"/>
                  </a:lnTo>
                  <a:lnTo>
                    <a:pt x="61214" y="311861"/>
                  </a:lnTo>
                  <a:lnTo>
                    <a:pt x="56870" y="320903"/>
                  </a:lnTo>
                  <a:lnTo>
                    <a:pt x="318782" y="55981"/>
                  </a:lnTo>
                  <a:close/>
                </a:path>
                <a:path w="567690" h="942339">
                  <a:moveTo>
                    <a:pt x="428332" y="15608"/>
                  </a:moveTo>
                  <a:lnTo>
                    <a:pt x="405155" y="21932"/>
                  </a:lnTo>
                  <a:lnTo>
                    <a:pt x="23177" y="408025"/>
                  </a:lnTo>
                  <a:lnTo>
                    <a:pt x="16852" y="431431"/>
                  </a:lnTo>
                  <a:lnTo>
                    <a:pt x="428332" y="15608"/>
                  </a:lnTo>
                  <a:close/>
                </a:path>
                <a:path w="567690" h="942339">
                  <a:moveTo>
                    <a:pt x="512584" y="1422"/>
                  </a:moveTo>
                  <a:lnTo>
                    <a:pt x="493623" y="3543"/>
                  </a:lnTo>
                  <a:lnTo>
                    <a:pt x="4914" y="496633"/>
                  </a:lnTo>
                  <a:lnTo>
                    <a:pt x="2806" y="515721"/>
                  </a:lnTo>
                  <a:lnTo>
                    <a:pt x="512584" y="1422"/>
                  </a:lnTo>
                  <a:close/>
                </a:path>
                <a:path w="567690" h="942339">
                  <a:moveTo>
                    <a:pt x="566648" y="421500"/>
                  </a:moveTo>
                  <a:lnTo>
                    <a:pt x="99009" y="893318"/>
                  </a:lnTo>
                  <a:lnTo>
                    <a:pt x="101117" y="896848"/>
                  </a:lnTo>
                  <a:lnTo>
                    <a:pt x="103924" y="899680"/>
                  </a:lnTo>
                  <a:lnTo>
                    <a:pt x="106032" y="903236"/>
                  </a:lnTo>
                  <a:lnTo>
                    <a:pt x="566648" y="438518"/>
                  </a:lnTo>
                  <a:lnTo>
                    <a:pt x="566648" y="421500"/>
                  </a:lnTo>
                  <a:close/>
                </a:path>
                <a:path w="567690" h="942339">
                  <a:moveTo>
                    <a:pt x="566648" y="351396"/>
                  </a:moveTo>
                  <a:lnTo>
                    <a:pt x="72326" y="850099"/>
                  </a:lnTo>
                  <a:lnTo>
                    <a:pt x="78651" y="860729"/>
                  </a:lnTo>
                  <a:lnTo>
                    <a:pt x="566648" y="368363"/>
                  </a:lnTo>
                  <a:lnTo>
                    <a:pt x="566648" y="351396"/>
                  </a:lnTo>
                  <a:close/>
                </a:path>
                <a:path w="567690" h="942339">
                  <a:moveTo>
                    <a:pt x="566648" y="210426"/>
                  </a:moveTo>
                  <a:lnTo>
                    <a:pt x="29489" y="753046"/>
                  </a:lnTo>
                  <a:lnTo>
                    <a:pt x="33705" y="765797"/>
                  </a:lnTo>
                  <a:lnTo>
                    <a:pt x="566648" y="228104"/>
                  </a:lnTo>
                  <a:lnTo>
                    <a:pt x="566648" y="210426"/>
                  </a:lnTo>
                  <a:close/>
                </a:path>
                <a:path w="567690" h="942339">
                  <a:moveTo>
                    <a:pt x="566648" y="140258"/>
                  </a:moveTo>
                  <a:lnTo>
                    <a:pt x="14046" y="697788"/>
                  </a:lnTo>
                  <a:lnTo>
                    <a:pt x="17551" y="711250"/>
                  </a:lnTo>
                  <a:lnTo>
                    <a:pt x="566648" y="157289"/>
                  </a:lnTo>
                  <a:lnTo>
                    <a:pt x="566648" y="140258"/>
                  </a:lnTo>
                  <a:close/>
                </a:path>
                <a:path w="567690" h="942339">
                  <a:moveTo>
                    <a:pt x="566648" y="0"/>
                  </a:moveTo>
                  <a:lnTo>
                    <a:pt x="0" y="571690"/>
                  </a:lnTo>
                  <a:lnTo>
                    <a:pt x="0" y="587984"/>
                  </a:lnTo>
                  <a:lnTo>
                    <a:pt x="566648" y="17018"/>
                  </a:lnTo>
                  <a:lnTo>
                    <a:pt x="566648" y="0"/>
                  </a:lnTo>
                  <a:close/>
                </a:path>
                <a:path w="567690" h="942339">
                  <a:moveTo>
                    <a:pt x="567359" y="491667"/>
                  </a:moveTo>
                  <a:lnTo>
                    <a:pt x="566648" y="491667"/>
                  </a:lnTo>
                  <a:lnTo>
                    <a:pt x="129197" y="932980"/>
                  </a:lnTo>
                  <a:lnTo>
                    <a:pt x="132003" y="935824"/>
                  </a:lnTo>
                  <a:lnTo>
                    <a:pt x="134112" y="939355"/>
                  </a:lnTo>
                  <a:lnTo>
                    <a:pt x="136918" y="942200"/>
                  </a:lnTo>
                  <a:lnTo>
                    <a:pt x="567359" y="507911"/>
                  </a:lnTo>
                  <a:lnTo>
                    <a:pt x="567359" y="491667"/>
                  </a:lnTo>
                  <a:close/>
                </a:path>
                <a:path w="567690" h="942339">
                  <a:moveTo>
                    <a:pt x="567359" y="281241"/>
                  </a:moveTo>
                  <a:lnTo>
                    <a:pt x="566648" y="281241"/>
                  </a:lnTo>
                  <a:lnTo>
                    <a:pt x="49149" y="803351"/>
                  </a:lnTo>
                  <a:lnTo>
                    <a:pt x="54775" y="814679"/>
                  </a:lnTo>
                  <a:lnTo>
                    <a:pt x="567359" y="297548"/>
                  </a:lnTo>
                  <a:lnTo>
                    <a:pt x="567359" y="281241"/>
                  </a:lnTo>
                  <a:close/>
                </a:path>
                <a:path w="567690" h="942339">
                  <a:moveTo>
                    <a:pt x="567359" y="70104"/>
                  </a:moveTo>
                  <a:lnTo>
                    <a:pt x="566648" y="70104"/>
                  </a:lnTo>
                  <a:lnTo>
                    <a:pt x="4216" y="638276"/>
                  </a:lnTo>
                  <a:lnTo>
                    <a:pt x="6324" y="653161"/>
                  </a:lnTo>
                  <a:lnTo>
                    <a:pt x="567359" y="87122"/>
                  </a:lnTo>
                  <a:lnTo>
                    <a:pt x="567359" y="7010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13" name="object 6">
              <a:extLst>
                <a:ext uri="{FF2B5EF4-FFF2-40B4-BE49-F238E27FC236}">
                  <a16:creationId xmlns:a16="http://schemas.microsoft.com/office/drawing/2014/main" id="{B03F23F3-D4A3-4B37-A2E8-307AA7565A0F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994340" y="5636452"/>
              <a:ext cx="193096" cy="214648"/>
            </a:xfrm>
            <a:prstGeom prst="rect">
              <a:avLst/>
            </a:prstGeom>
          </p:spPr>
        </p:pic>
        <p:sp>
          <p:nvSpPr>
            <p:cNvPr id="14" name="object 7">
              <a:extLst>
                <a:ext uri="{FF2B5EF4-FFF2-40B4-BE49-F238E27FC236}">
                  <a16:creationId xmlns:a16="http://schemas.microsoft.com/office/drawing/2014/main" id="{FB4603CE-33C9-4B71-8689-0E5E4D6D13A9}"/>
                </a:ext>
              </a:extLst>
            </p:cNvPr>
            <p:cNvSpPr/>
            <p:nvPr/>
          </p:nvSpPr>
          <p:spPr>
            <a:xfrm>
              <a:off x="11782285" y="5285077"/>
              <a:ext cx="405765" cy="417830"/>
            </a:xfrm>
            <a:custGeom>
              <a:avLst/>
              <a:gdLst/>
              <a:ahLst/>
              <a:cxnLst/>
              <a:rect l="l" t="t" r="r" b="b"/>
              <a:pathLst>
                <a:path w="405765" h="417829">
                  <a:moveTo>
                    <a:pt x="405152" y="0"/>
                  </a:moveTo>
                  <a:lnTo>
                    <a:pt x="0" y="408756"/>
                  </a:lnTo>
                  <a:lnTo>
                    <a:pt x="8424" y="417256"/>
                  </a:lnTo>
                  <a:lnTo>
                    <a:pt x="405152" y="16999"/>
                  </a:lnTo>
                  <a:lnTo>
                    <a:pt x="40515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8">
              <a:extLst>
                <a:ext uri="{FF2B5EF4-FFF2-40B4-BE49-F238E27FC236}">
                  <a16:creationId xmlns:a16="http://schemas.microsoft.com/office/drawing/2014/main" id="{1B7607BB-0C86-4EAA-AA2D-6A5806272225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105287" y="5776716"/>
              <a:ext cx="82150" cy="87845"/>
            </a:xfrm>
            <a:prstGeom prst="rect">
              <a:avLst/>
            </a:prstGeom>
          </p:spPr>
        </p:pic>
        <p:sp>
          <p:nvSpPr>
            <p:cNvPr id="16" name="object 9">
              <a:extLst>
                <a:ext uri="{FF2B5EF4-FFF2-40B4-BE49-F238E27FC236}">
                  <a16:creationId xmlns:a16="http://schemas.microsoft.com/office/drawing/2014/main" id="{F8A24D97-2BAE-41D5-89D5-10F2A8592539}"/>
                </a:ext>
              </a:extLst>
            </p:cNvPr>
            <p:cNvSpPr/>
            <p:nvPr/>
          </p:nvSpPr>
          <p:spPr>
            <a:xfrm>
              <a:off x="11818785" y="5355221"/>
              <a:ext cx="368935" cy="410209"/>
            </a:xfrm>
            <a:custGeom>
              <a:avLst/>
              <a:gdLst/>
              <a:ahLst/>
              <a:cxnLst/>
              <a:rect l="l" t="t" r="r" b="b"/>
              <a:pathLst>
                <a:path w="368934" h="410210">
                  <a:moveTo>
                    <a:pt x="368642" y="70129"/>
                  </a:moveTo>
                  <a:lnTo>
                    <a:pt x="38620" y="403085"/>
                  </a:lnTo>
                  <a:lnTo>
                    <a:pt x="42138" y="405206"/>
                  </a:lnTo>
                  <a:lnTo>
                    <a:pt x="44945" y="408038"/>
                  </a:lnTo>
                  <a:lnTo>
                    <a:pt x="48450" y="410171"/>
                  </a:lnTo>
                  <a:lnTo>
                    <a:pt x="368642" y="87122"/>
                  </a:lnTo>
                  <a:lnTo>
                    <a:pt x="368642" y="70129"/>
                  </a:lnTo>
                  <a:close/>
                </a:path>
                <a:path w="368934" h="410210">
                  <a:moveTo>
                    <a:pt x="368642" y="0"/>
                  </a:moveTo>
                  <a:lnTo>
                    <a:pt x="0" y="371919"/>
                  </a:lnTo>
                  <a:lnTo>
                    <a:pt x="2819" y="374751"/>
                  </a:lnTo>
                  <a:lnTo>
                    <a:pt x="6324" y="376872"/>
                  </a:lnTo>
                  <a:lnTo>
                    <a:pt x="9131" y="379704"/>
                  </a:lnTo>
                  <a:lnTo>
                    <a:pt x="368642" y="16992"/>
                  </a:lnTo>
                  <a:lnTo>
                    <a:pt x="36864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0">
              <a:extLst>
                <a:ext uri="{FF2B5EF4-FFF2-40B4-BE49-F238E27FC236}">
                  <a16:creationId xmlns:a16="http://schemas.microsoft.com/office/drawing/2014/main" id="{6A506E9E-C252-4C9E-B037-1A6E185E01D9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945192" y="5566314"/>
              <a:ext cx="242245" cy="250074"/>
            </a:xfrm>
            <a:prstGeom prst="rect">
              <a:avLst/>
            </a:prstGeom>
          </p:spPr>
        </p:pic>
        <p:sp>
          <p:nvSpPr>
            <p:cNvPr id="18" name="object 11">
              <a:extLst>
                <a:ext uri="{FF2B5EF4-FFF2-40B4-BE49-F238E27FC236}">
                  <a16:creationId xmlns:a16="http://schemas.microsoft.com/office/drawing/2014/main" id="{4A3CAECE-8B24-415B-96CC-6D1DA614E5E6}"/>
                </a:ext>
              </a:extLst>
            </p:cNvPr>
            <p:cNvSpPr/>
            <p:nvPr/>
          </p:nvSpPr>
          <p:spPr>
            <a:xfrm>
              <a:off x="11899547" y="5496182"/>
              <a:ext cx="288290" cy="297180"/>
            </a:xfrm>
            <a:custGeom>
              <a:avLst/>
              <a:gdLst/>
              <a:ahLst/>
              <a:cxnLst/>
              <a:rect l="l" t="t" r="r" b="b"/>
              <a:pathLst>
                <a:path w="288290" h="297179">
                  <a:moveTo>
                    <a:pt x="287890" y="0"/>
                  </a:moveTo>
                  <a:lnTo>
                    <a:pt x="0" y="290451"/>
                  </a:lnTo>
                  <a:lnTo>
                    <a:pt x="10533" y="296829"/>
                  </a:lnTo>
                  <a:lnTo>
                    <a:pt x="287890" y="17005"/>
                  </a:lnTo>
                  <a:lnTo>
                    <a:pt x="28789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4E681173-3614-4AA9-852D-56F569C05281}"/>
              </a:ext>
            </a:extLst>
          </p:cNvPr>
          <p:cNvSpPr txBox="1"/>
          <p:nvPr/>
        </p:nvSpPr>
        <p:spPr>
          <a:xfrm>
            <a:off x="3345180" y="445231"/>
            <a:ext cx="75305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4000" dirty="0">
                <a:solidFill>
                  <a:schemeClr val="bg1"/>
                </a:solidFill>
              </a:rPr>
              <a:t>تحلیل عواطف و سیستم های توصیه گر</a:t>
            </a:r>
            <a:endParaRPr lang="en-US" sz="4000" b="1" dirty="0">
              <a:solidFill>
                <a:schemeClr val="bg1"/>
              </a:solidFill>
              <a:latin typeface="Montserrat SemiBold" panose="00000700000000000000" pitchFamily="2" charset="0"/>
              <a:ea typeface="Open Sans ExtraBold" panose="020B0906030804020204" pitchFamily="34" charset="0"/>
              <a:cs typeface="Poppins" panose="00000500000000000000" pitchFamily="2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421BEA2-8ECC-4988-9796-ED883E9BA500}"/>
              </a:ext>
            </a:extLst>
          </p:cNvPr>
          <p:cNvSpPr txBox="1"/>
          <p:nvPr/>
        </p:nvSpPr>
        <p:spPr>
          <a:xfrm>
            <a:off x="6961631" y="1711016"/>
            <a:ext cx="4473221" cy="16684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 rt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bg1"/>
                </a:solidFill>
              </a:rPr>
              <a:t>درک احساسات درون متنی توسط رایانه ها</a:t>
            </a:r>
          </a:p>
          <a:p>
            <a:pPr marL="285750" indent="-285750" algn="r" rt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bg1"/>
                </a:solidFill>
              </a:rPr>
              <a:t>داشتن دیدگاه مثبت یا منفی و یا دیدگاه </a:t>
            </a:r>
            <a:r>
              <a:rPr lang="fa-IR" dirty="0" err="1">
                <a:solidFill>
                  <a:schemeClr val="bg1"/>
                </a:solidFill>
              </a:rPr>
              <a:t>تاییدگر</a:t>
            </a:r>
            <a:endParaRPr lang="fa-IR" dirty="0">
              <a:solidFill>
                <a:schemeClr val="bg1"/>
              </a:solidFill>
            </a:endParaRPr>
          </a:p>
          <a:p>
            <a:pPr marL="285750" indent="-285750" algn="r" rt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bg1"/>
                </a:solidFill>
              </a:rPr>
              <a:t>پیشنهاد برای ارائه خدمات بهتر به یک مجموعه یا فرد </a:t>
            </a:r>
          </a:p>
        </p:txBody>
      </p:sp>
    </p:spTree>
    <p:extLst>
      <p:ext uri="{BB962C8B-B14F-4D97-AF65-F5344CB8AC3E}">
        <p14:creationId xmlns:p14="http://schemas.microsoft.com/office/powerpoint/2010/main" val="15809352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5DC092CB-3815-42B6-8F7F-19DD9FF733A1}"/>
              </a:ext>
            </a:extLst>
          </p:cNvPr>
          <p:cNvCxnSpPr/>
          <p:nvPr/>
        </p:nvCxnSpPr>
        <p:spPr>
          <a:xfrm>
            <a:off x="8681662" y="6400800"/>
            <a:ext cx="3005601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4CD9D070-5CA0-483A-8221-32D3F053254B}"/>
              </a:ext>
            </a:extLst>
          </p:cNvPr>
          <p:cNvSpPr/>
          <p:nvPr/>
        </p:nvSpPr>
        <p:spPr>
          <a:xfrm>
            <a:off x="7732695" y="4057185"/>
            <a:ext cx="737750" cy="737748"/>
          </a:xfrm>
          <a:custGeom>
            <a:avLst/>
            <a:gdLst>
              <a:gd name="connsiteX0" fmla="*/ 917575 w 917575"/>
              <a:gd name="connsiteY0" fmla="*/ 458788 h 917575"/>
              <a:gd name="connsiteX1" fmla="*/ 458788 w 917575"/>
              <a:gd name="connsiteY1" fmla="*/ 917575 h 917575"/>
              <a:gd name="connsiteX2" fmla="*/ 0 w 917575"/>
              <a:gd name="connsiteY2" fmla="*/ 458788 h 917575"/>
              <a:gd name="connsiteX3" fmla="*/ 458788 w 917575"/>
              <a:gd name="connsiteY3" fmla="*/ 0 h 917575"/>
              <a:gd name="connsiteX4" fmla="*/ 917575 w 917575"/>
              <a:gd name="connsiteY4" fmla="*/ 458788 h 917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7575" h="917575">
                <a:moveTo>
                  <a:pt x="917575" y="458788"/>
                </a:moveTo>
                <a:cubicBezTo>
                  <a:pt x="917575" y="712169"/>
                  <a:pt x="712169" y="917575"/>
                  <a:pt x="458788" y="917575"/>
                </a:cubicBezTo>
                <a:cubicBezTo>
                  <a:pt x="205406" y="917575"/>
                  <a:pt x="0" y="712169"/>
                  <a:pt x="0" y="458788"/>
                </a:cubicBezTo>
                <a:cubicBezTo>
                  <a:pt x="0" y="205406"/>
                  <a:pt x="205406" y="0"/>
                  <a:pt x="458788" y="0"/>
                </a:cubicBezTo>
                <a:cubicBezTo>
                  <a:pt x="712169" y="0"/>
                  <a:pt x="917575" y="205406"/>
                  <a:pt x="917575" y="458788"/>
                </a:cubicBezTo>
                <a:close/>
              </a:path>
            </a:pathLst>
          </a:custGeom>
          <a:solidFill>
            <a:schemeClr val="accent1"/>
          </a:solidFill>
          <a:ln w="13063" cap="flat">
            <a:noFill/>
            <a:prstDash val="solid"/>
            <a:miter/>
          </a:ln>
        </p:spPr>
        <p:txBody>
          <a:bodyPr rtlCol="0" anchor="ctr"/>
          <a:lstStyle/>
          <a:p>
            <a:endParaRPr lang="en-ID"/>
          </a:p>
        </p:txBody>
      </p:sp>
      <p:grpSp>
        <p:nvGrpSpPr>
          <p:cNvPr id="50" name="Graphic 19">
            <a:extLst>
              <a:ext uri="{FF2B5EF4-FFF2-40B4-BE49-F238E27FC236}">
                <a16:creationId xmlns:a16="http://schemas.microsoft.com/office/drawing/2014/main" id="{EC7D0A18-2C3C-4582-8AFF-3FAA9376D31F}"/>
              </a:ext>
            </a:extLst>
          </p:cNvPr>
          <p:cNvGrpSpPr/>
          <p:nvPr/>
        </p:nvGrpSpPr>
        <p:grpSpPr>
          <a:xfrm>
            <a:off x="11233875" y="622486"/>
            <a:ext cx="353377" cy="353377"/>
            <a:chOff x="11233875" y="520724"/>
            <a:chExt cx="353377" cy="353377"/>
          </a:xfrm>
          <a:solidFill>
            <a:schemeClr val="bg1"/>
          </a:solidFill>
        </p:grpSpPr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2973337C-CE18-4BF8-8A4F-5E14BED660EA}"/>
                </a:ext>
              </a:extLst>
            </p:cNvPr>
            <p:cNvSpPr/>
            <p:nvPr/>
          </p:nvSpPr>
          <p:spPr>
            <a:xfrm>
              <a:off x="11233875" y="582636"/>
              <a:ext cx="51435" cy="230505"/>
            </a:xfrm>
            <a:custGeom>
              <a:avLst/>
              <a:gdLst>
                <a:gd name="connsiteX0" fmla="*/ 25718 w 51435"/>
                <a:gd name="connsiteY0" fmla="*/ 0 h 230505"/>
                <a:gd name="connsiteX1" fmla="*/ 0 w 51435"/>
                <a:gd name="connsiteY1" fmla="*/ 25717 h 230505"/>
                <a:gd name="connsiteX2" fmla="*/ 0 w 51435"/>
                <a:gd name="connsiteY2" fmla="*/ 204788 h 230505"/>
                <a:gd name="connsiteX3" fmla="*/ 25718 w 51435"/>
                <a:gd name="connsiteY3" fmla="*/ 230505 h 230505"/>
                <a:gd name="connsiteX4" fmla="*/ 51435 w 51435"/>
                <a:gd name="connsiteY4" fmla="*/ 204788 h 230505"/>
                <a:gd name="connsiteX5" fmla="*/ 51435 w 51435"/>
                <a:gd name="connsiteY5" fmla="*/ 25717 h 230505"/>
                <a:gd name="connsiteX6" fmla="*/ 25718 w 51435"/>
                <a:gd name="connsiteY6" fmla="*/ 0 h 230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435" h="230505">
                  <a:moveTo>
                    <a:pt x="25718" y="0"/>
                  </a:moveTo>
                  <a:cubicBezTo>
                    <a:pt x="11430" y="0"/>
                    <a:pt x="0" y="11430"/>
                    <a:pt x="0" y="25717"/>
                  </a:cubicBezTo>
                  <a:lnTo>
                    <a:pt x="0" y="204788"/>
                  </a:lnTo>
                  <a:cubicBezTo>
                    <a:pt x="0" y="219075"/>
                    <a:pt x="11430" y="230505"/>
                    <a:pt x="25718" y="230505"/>
                  </a:cubicBezTo>
                  <a:cubicBezTo>
                    <a:pt x="40005" y="230505"/>
                    <a:pt x="51435" y="219075"/>
                    <a:pt x="51435" y="204788"/>
                  </a:cubicBezTo>
                  <a:lnTo>
                    <a:pt x="51435" y="25717"/>
                  </a:lnTo>
                  <a:cubicBezTo>
                    <a:pt x="51435" y="11430"/>
                    <a:pt x="40005" y="0"/>
                    <a:pt x="25718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421FBE65-8AD1-4E66-A141-E8BBCC820910}"/>
                </a:ext>
              </a:extLst>
            </p:cNvPr>
            <p:cNvSpPr/>
            <p:nvPr/>
          </p:nvSpPr>
          <p:spPr>
            <a:xfrm>
              <a:off x="11434852" y="582636"/>
              <a:ext cx="51434" cy="230505"/>
            </a:xfrm>
            <a:custGeom>
              <a:avLst/>
              <a:gdLst>
                <a:gd name="connsiteX0" fmla="*/ 25717 w 51434"/>
                <a:gd name="connsiteY0" fmla="*/ 0 h 230505"/>
                <a:gd name="connsiteX1" fmla="*/ 0 w 51434"/>
                <a:gd name="connsiteY1" fmla="*/ 25717 h 230505"/>
                <a:gd name="connsiteX2" fmla="*/ 0 w 51434"/>
                <a:gd name="connsiteY2" fmla="*/ 204788 h 230505"/>
                <a:gd name="connsiteX3" fmla="*/ 25717 w 51434"/>
                <a:gd name="connsiteY3" fmla="*/ 230505 h 230505"/>
                <a:gd name="connsiteX4" fmla="*/ 51435 w 51434"/>
                <a:gd name="connsiteY4" fmla="*/ 204788 h 230505"/>
                <a:gd name="connsiteX5" fmla="*/ 51435 w 51434"/>
                <a:gd name="connsiteY5" fmla="*/ 25717 h 230505"/>
                <a:gd name="connsiteX6" fmla="*/ 25717 w 51434"/>
                <a:gd name="connsiteY6" fmla="*/ 0 h 230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434" h="230505">
                  <a:moveTo>
                    <a:pt x="25717" y="0"/>
                  </a:moveTo>
                  <a:cubicBezTo>
                    <a:pt x="11430" y="0"/>
                    <a:pt x="0" y="11430"/>
                    <a:pt x="0" y="25717"/>
                  </a:cubicBezTo>
                  <a:lnTo>
                    <a:pt x="0" y="204788"/>
                  </a:lnTo>
                  <a:cubicBezTo>
                    <a:pt x="0" y="219075"/>
                    <a:pt x="11430" y="230505"/>
                    <a:pt x="25717" y="230505"/>
                  </a:cubicBezTo>
                  <a:cubicBezTo>
                    <a:pt x="40005" y="230505"/>
                    <a:pt x="51435" y="219075"/>
                    <a:pt x="51435" y="204788"/>
                  </a:cubicBezTo>
                  <a:lnTo>
                    <a:pt x="51435" y="25717"/>
                  </a:lnTo>
                  <a:cubicBezTo>
                    <a:pt x="51435" y="11430"/>
                    <a:pt x="40005" y="0"/>
                    <a:pt x="2571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3E183083-7D3E-4763-BB72-F9CF377793CB}"/>
                </a:ext>
              </a:extLst>
            </p:cNvPr>
            <p:cNvSpPr/>
            <p:nvPr/>
          </p:nvSpPr>
          <p:spPr>
            <a:xfrm>
              <a:off x="11535817" y="630261"/>
              <a:ext cx="51434" cy="134302"/>
            </a:xfrm>
            <a:custGeom>
              <a:avLst/>
              <a:gdLst>
                <a:gd name="connsiteX0" fmla="*/ 25718 w 51434"/>
                <a:gd name="connsiteY0" fmla="*/ 0 h 134302"/>
                <a:gd name="connsiteX1" fmla="*/ 0 w 51434"/>
                <a:gd name="connsiteY1" fmla="*/ 25717 h 134302"/>
                <a:gd name="connsiteX2" fmla="*/ 0 w 51434"/>
                <a:gd name="connsiteY2" fmla="*/ 108585 h 134302"/>
                <a:gd name="connsiteX3" fmla="*/ 25718 w 51434"/>
                <a:gd name="connsiteY3" fmla="*/ 134303 h 134302"/>
                <a:gd name="connsiteX4" fmla="*/ 51435 w 51434"/>
                <a:gd name="connsiteY4" fmla="*/ 108585 h 134302"/>
                <a:gd name="connsiteX5" fmla="*/ 51435 w 51434"/>
                <a:gd name="connsiteY5" fmla="*/ 25717 h 134302"/>
                <a:gd name="connsiteX6" fmla="*/ 25718 w 51434"/>
                <a:gd name="connsiteY6" fmla="*/ 0 h 134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434" h="134302">
                  <a:moveTo>
                    <a:pt x="25718" y="0"/>
                  </a:moveTo>
                  <a:cubicBezTo>
                    <a:pt x="11430" y="0"/>
                    <a:pt x="0" y="11430"/>
                    <a:pt x="0" y="25717"/>
                  </a:cubicBezTo>
                  <a:lnTo>
                    <a:pt x="0" y="108585"/>
                  </a:lnTo>
                  <a:cubicBezTo>
                    <a:pt x="0" y="122873"/>
                    <a:pt x="11430" y="134303"/>
                    <a:pt x="25718" y="134303"/>
                  </a:cubicBezTo>
                  <a:cubicBezTo>
                    <a:pt x="40005" y="134303"/>
                    <a:pt x="51435" y="122873"/>
                    <a:pt x="51435" y="108585"/>
                  </a:cubicBezTo>
                  <a:lnTo>
                    <a:pt x="51435" y="25717"/>
                  </a:lnTo>
                  <a:cubicBezTo>
                    <a:pt x="51435" y="11430"/>
                    <a:pt x="40005" y="0"/>
                    <a:pt x="25718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77BF7A1F-7DC0-4FE0-9FF8-3ACDBC7AD5BB}"/>
                </a:ext>
              </a:extLst>
            </p:cNvPr>
            <p:cNvSpPr/>
            <p:nvPr/>
          </p:nvSpPr>
          <p:spPr>
            <a:xfrm>
              <a:off x="11334840" y="520724"/>
              <a:ext cx="51434" cy="353377"/>
            </a:xfrm>
            <a:custGeom>
              <a:avLst/>
              <a:gdLst>
                <a:gd name="connsiteX0" fmla="*/ 25717 w 51434"/>
                <a:gd name="connsiteY0" fmla="*/ 0 h 353377"/>
                <a:gd name="connsiteX1" fmla="*/ 0 w 51434"/>
                <a:gd name="connsiteY1" fmla="*/ 25718 h 353377"/>
                <a:gd name="connsiteX2" fmla="*/ 0 w 51434"/>
                <a:gd name="connsiteY2" fmla="*/ 327660 h 353377"/>
                <a:gd name="connsiteX3" fmla="*/ 25717 w 51434"/>
                <a:gd name="connsiteY3" fmla="*/ 353378 h 353377"/>
                <a:gd name="connsiteX4" fmla="*/ 51435 w 51434"/>
                <a:gd name="connsiteY4" fmla="*/ 327660 h 353377"/>
                <a:gd name="connsiteX5" fmla="*/ 51435 w 51434"/>
                <a:gd name="connsiteY5" fmla="*/ 25718 h 353377"/>
                <a:gd name="connsiteX6" fmla="*/ 25717 w 51434"/>
                <a:gd name="connsiteY6" fmla="*/ 0 h 353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434" h="353377">
                  <a:moveTo>
                    <a:pt x="25717" y="0"/>
                  </a:moveTo>
                  <a:cubicBezTo>
                    <a:pt x="11430" y="0"/>
                    <a:pt x="0" y="11430"/>
                    <a:pt x="0" y="25718"/>
                  </a:cubicBezTo>
                  <a:lnTo>
                    <a:pt x="0" y="327660"/>
                  </a:lnTo>
                  <a:cubicBezTo>
                    <a:pt x="0" y="341948"/>
                    <a:pt x="11430" y="353378"/>
                    <a:pt x="25717" y="353378"/>
                  </a:cubicBezTo>
                  <a:cubicBezTo>
                    <a:pt x="40005" y="353378"/>
                    <a:pt x="51435" y="341948"/>
                    <a:pt x="51435" y="327660"/>
                  </a:cubicBezTo>
                  <a:lnTo>
                    <a:pt x="51435" y="25718"/>
                  </a:lnTo>
                  <a:cubicBezTo>
                    <a:pt x="51435" y="11430"/>
                    <a:pt x="39052" y="0"/>
                    <a:pt x="2571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</p:grpSp>
      <p:pic>
        <p:nvPicPr>
          <p:cNvPr id="9" name="object 2">
            <a:extLst>
              <a:ext uri="{FF2B5EF4-FFF2-40B4-BE49-F238E27FC236}">
                <a16:creationId xmlns:a16="http://schemas.microsoft.com/office/drawing/2014/main" id="{4474FB90-2418-4A3F-8EBC-74116B1E8A96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3657600" cy="6858000"/>
          </a:xfrm>
          <a:prstGeom prst="rect">
            <a:avLst/>
          </a:prstGeom>
        </p:spPr>
      </p:pic>
      <p:pic>
        <p:nvPicPr>
          <p:cNvPr id="10" name="object 12">
            <a:extLst>
              <a:ext uri="{FF2B5EF4-FFF2-40B4-BE49-F238E27FC236}">
                <a16:creationId xmlns:a16="http://schemas.microsoft.com/office/drawing/2014/main" id="{AA9F4586-72D9-4A47-8332-3A6C507C66CF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1816607"/>
            <a:ext cx="5635752" cy="3962400"/>
          </a:xfrm>
          <a:prstGeom prst="rect">
            <a:avLst/>
          </a:prstGeom>
        </p:spPr>
      </p:pic>
      <p:grpSp>
        <p:nvGrpSpPr>
          <p:cNvPr id="11" name="object 4">
            <a:extLst>
              <a:ext uri="{FF2B5EF4-FFF2-40B4-BE49-F238E27FC236}">
                <a16:creationId xmlns:a16="http://schemas.microsoft.com/office/drawing/2014/main" id="{0E7A124A-E2DC-4602-80B8-C55F734F92A5}"/>
              </a:ext>
            </a:extLst>
          </p:cNvPr>
          <p:cNvGrpSpPr/>
          <p:nvPr/>
        </p:nvGrpSpPr>
        <p:grpSpPr>
          <a:xfrm>
            <a:off x="11620786" y="4723301"/>
            <a:ext cx="567690" cy="1141730"/>
            <a:chOff x="11620786" y="4723301"/>
            <a:chExt cx="567690" cy="1141730"/>
          </a:xfrm>
        </p:grpSpPr>
        <p:sp>
          <p:nvSpPr>
            <p:cNvPr id="12" name="object 5">
              <a:extLst>
                <a:ext uri="{FF2B5EF4-FFF2-40B4-BE49-F238E27FC236}">
                  <a16:creationId xmlns:a16="http://schemas.microsoft.com/office/drawing/2014/main" id="{08631F6F-0DD7-4D72-837D-DF1CD323177E}"/>
                </a:ext>
              </a:extLst>
            </p:cNvPr>
            <p:cNvSpPr/>
            <p:nvPr/>
          </p:nvSpPr>
          <p:spPr>
            <a:xfrm>
              <a:off x="11620780" y="4723307"/>
              <a:ext cx="567690" cy="942340"/>
            </a:xfrm>
            <a:custGeom>
              <a:avLst/>
              <a:gdLst/>
              <a:ahLst/>
              <a:cxnLst/>
              <a:rect l="l" t="t" r="r" b="b"/>
              <a:pathLst>
                <a:path w="567690" h="942339">
                  <a:moveTo>
                    <a:pt x="318782" y="55981"/>
                  </a:moveTo>
                  <a:lnTo>
                    <a:pt x="282968" y="75069"/>
                  </a:lnTo>
                  <a:lnTo>
                    <a:pt x="75831" y="284784"/>
                  </a:lnTo>
                  <a:lnTo>
                    <a:pt x="61214" y="311861"/>
                  </a:lnTo>
                  <a:lnTo>
                    <a:pt x="56870" y="320903"/>
                  </a:lnTo>
                  <a:lnTo>
                    <a:pt x="318782" y="55981"/>
                  </a:lnTo>
                  <a:close/>
                </a:path>
                <a:path w="567690" h="942339">
                  <a:moveTo>
                    <a:pt x="428332" y="15608"/>
                  </a:moveTo>
                  <a:lnTo>
                    <a:pt x="405155" y="21932"/>
                  </a:lnTo>
                  <a:lnTo>
                    <a:pt x="23177" y="408025"/>
                  </a:lnTo>
                  <a:lnTo>
                    <a:pt x="16852" y="431431"/>
                  </a:lnTo>
                  <a:lnTo>
                    <a:pt x="428332" y="15608"/>
                  </a:lnTo>
                  <a:close/>
                </a:path>
                <a:path w="567690" h="942339">
                  <a:moveTo>
                    <a:pt x="512584" y="1422"/>
                  </a:moveTo>
                  <a:lnTo>
                    <a:pt x="493623" y="3543"/>
                  </a:lnTo>
                  <a:lnTo>
                    <a:pt x="4914" y="496633"/>
                  </a:lnTo>
                  <a:lnTo>
                    <a:pt x="2806" y="515721"/>
                  </a:lnTo>
                  <a:lnTo>
                    <a:pt x="512584" y="1422"/>
                  </a:lnTo>
                  <a:close/>
                </a:path>
                <a:path w="567690" h="942339">
                  <a:moveTo>
                    <a:pt x="566648" y="421500"/>
                  </a:moveTo>
                  <a:lnTo>
                    <a:pt x="99009" y="893318"/>
                  </a:lnTo>
                  <a:lnTo>
                    <a:pt x="101117" y="896848"/>
                  </a:lnTo>
                  <a:lnTo>
                    <a:pt x="103924" y="899680"/>
                  </a:lnTo>
                  <a:lnTo>
                    <a:pt x="106032" y="903236"/>
                  </a:lnTo>
                  <a:lnTo>
                    <a:pt x="566648" y="438518"/>
                  </a:lnTo>
                  <a:lnTo>
                    <a:pt x="566648" y="421500"/>
                  </a:lnTo>
                  <a:close/>
                </a:path>
                <a:path w="567690" h="942339">
                  <a:moveTo>
                    <a:pt x="566648" y="351396"/>
                  </a:moveTo>
                  <a:lnTo>
                    <a:pt x="72326" y="850099"/>
                  </a:lnTo>
                  <a:lnTo>
                    <a:pt x="78651" y="860729"/>
                  </a:lnTo>
                  <a:lnTo>
                    <a:pt x="566648" y="368363"/>
                  </a:lnTo>
                  <a:lnTo>
                    <a:pt x="566648" y="351396"/>
                  </a:lnTo>
                  <a:close/>
                </a:path>
                <a:path w="567690" h="942339">
                  <a:moveTo>
                    <a:pt x="566648" y="210426"/>
                  </a:moveTo>
                  <a:lnTo>
                    <a:pt x="29489" y="753046"/>
                  </a:lnTo>
                  <a:lnTo>
                    <a:pt x="33705" y="765797"/>
                  </a:lnTo>
                  <a:lnTo>
                    <a:pt x="566648" y="228104"/>
                  </a:lnTo>
                  <a:lnTo>
                    <a:pt x="566648" y="210426"/>
                  </a:lnTo>
                  <a:close/>
                </a:path>
                <a:path w="567690" h="942339">
                  <a:moveTo>
                    <a:pt x="566648" y="140258"/>
                  </a:moveTo>
                  <a:lnTo>
                    <a:pt x="14046" y="697788"/>
                  </a:lnTo>
                  <a:lnTo>
                    <a:pt x="17551" y="711250"/>
                  </a:lnTo>
                  <a:lnTo>
                    <a:pt x="566648" y="157289"/>
                  </a:lnTo>
                  <a:lnTo>
                    <a:pt x="566648" y="140258"/>
                  </a:lnTo>
                  <a:close/>
                </a:path>
                <a:path w="567690" h="942339">
                  <a:moveTo>
                    <a:pt x="566648" y="0"/>
                  </a:moveTo>
                  <a:lnTo>
                    <a:pt x="0" y="571690"/>
                  </a:lnTo>
                  <a:lnTo>
                    <a:pt x="0" y="587984"/>
                  </a:lnTo>
                  <a:lnTo>
                    <a:pt x="566648" y="17018"/>
                  </a:lnTo>
                  <a:lnTo>
                    <a:pt x="566648" y="0"/>
                  </a:lnTo>
                  <a:close/>
                </a:path>
                <a:path w="567690" h="942339">
                  <a:moveTo>
                    <a:pt x="567359" y="491667"/>
                  </a:moveTo>
                  <a:lnTo>
                    <a:pt x="566648" y="491667"/>
                  </a:lnTo>
                  <a:lnTo>
                    <a:pt x="129197" y="932980"/>
                  </a:lnTo>
                  <a:lnTo>
                    <a:pt x="132003" y="935824"/>
                  </a:lnTo>
                  <a:lnTo>
                    <a:pt x="134112" y="939355"/>
                  </a:lnTo>
                  <a:lnTo>
                    <a:pt x="136918" y="942200"/>
                  </a:lnTo>
                  <a:lnTo>
                    <a:pt x="567359" y="507911"/>
                  </a:lnTo>
                  <a:lnTo>
                    <a:pt x="567359" y="491667"/>
                  </a:lnTo>
                  <a:close/>
                </a:path>
                <a:path w="567690" h="942339">
                  <a:moveTo>
                    <a:pt x="567359" y="281241"/>
                  </a:moveTo>
                  <a:lnTo>
                    <a:pt x="566648" y="281241"/>
                  </a:lnTo>
                  <a:lnTo>
                    <a:pt x="49149" y="803351"/>
                  </a:lnTo>
                  <a:lnTo>
                    <a:pt x="54775" y="814679"/>
                  </a:lnTo>
                  <a:lnTo>
                    <a:pt x="567359" y="297548"/>
                  </a:lnTo>
                  <a:lnTo>
                    <a:pt x="567359" y="281241"/>
                  </a:lnTo>
                  <a:close/>
                </a:path>
                <a:path w="567690" h="942339">
                  <a:moveTo>
                    <a:pt x="567359" y="70104"/>
                  </a:moveTo>
                  <a:lnTo>
                    <a:pt x="566648" y="70104"/>
                  </a:lnTo>
                  <a:lnTo>
                    <a:pt x="4216" y="638276"/>
                  </a:lnTo>
                  <a:lnTo>
                    <a:pt x="6324" y="653161"/>
                  </a:lnTo>
                  <a:lnTo>
                    <a:pt x="567359" y="87122"/>
                  </a:lnTo>
                  <a:lnTo>
                    <a:pt x="567359" y="7010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6">
              <a:extLst>
                <a:ext uri="{FF2B5EF4-FFF2-40B4-BE49-F238E27FC236}">
                  <a16:creationId xmlns:a16="http://schemas.microsoft.com/office/drawing/2014/main" id="{9E49962D-8915-4287-AFFA-56B57262305C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994340" y="5636452"/>
              <a:ext cx="193096" cy="214648"/>
            </a:xfrm>
            <a:prstGeom prst="rect">
              <a:avLst/>
            </a:prstGeom>
          </p:spPr>
        </p:pic>
        <p:sp>
          <p:nvSpPr>
            <p:cNvPr id="14" name="object 7">
              <a:extLst>
                <a:ext uri="{FF2B5EF4-FFF2-40B4-BE49-F238E27FC236}">
                  <a16:creationId xmlns:a16="http://schemas.microsoft.com/office/drawing/2014/main" id="{78251139-4245-45BD-B144-4A5373756659}"/>
                </a:ext>
              </a:extLst>
            </p:cNvPr>
            <p:cNvSpPr/>
            <p:nvPr/>
          </p:nvSpPr>
          <p:spPr>
            <a:xfrm>
              <a:off x="11782285" y="5285077"/>
              <a:ext cx="405765" cy="417830"/>
            </a:xfrm>
            <a:custGeom>
              <a:avLst/>
              <a:gdLst/>
              <a:ahLst/>
              <a:cxnLst/>
              <a:rect l="l" t="t" r="r" b="b"/>
              <a:pathLst>
                <a:path w="405765" h="417829">
                  <a:moveTo>
                    <a:pt x="405152" y="0"/>
                  </a:moveTo>
                  <a:lnTo>
                    <a:pt x="0" y="408756"/>
                  </a:lnTo>
                  <a:lnTo>
                    <a:pt x="8424" y="417256"/>
                  </a:lnTo>
                  <a:lnTo>
                    <a:pt x="405152" y="16999"/>
                  </a:lnTo>
                  <a:lnTo>
                    <a:pt x="40515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8">
              <a:extLst>
                <a:ext uri="{FF2B5EF4-FFF2-40B4-BE49-F238E27FC236}">
                  <a16:creationId xmlns:a16="http://schemas.microsoft.com/office/drawing/2014/main" id="{132B3597-7F90-4C3F-BB7A-13B7550A8480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105287" y="5776716"/>
              <a:ext cx="82150" cy="87845"/>
            </a:xfrm>
            <a:prstGeom prst="rect">
              <a:avLst/>
            </a:prstGeom>
          </p:spPr>
        </p:pic>
        <p:sp>
          <p:nvSpPr>
            <p:cNvPr id="16" name="object 9">
              <a:extLst>
                <a:ext uri="{FF2B5EF4-FFF2-40B4-BE49-F238E27FC236}">
                  <a16:creationId xmlns:a16="http://schemas.microsoft.com/office/drawing/2014/main" id="{EA59BA6C-5822-424C-AD00-C8EEDC24FFBA}"/>
                </a:ext>
              </a:extLst>
            </p:cNvPr>
            <p:cNvSpPr/>
            <p:nvPr/>
          </p:nvSpPr>
          <p:spPr>
            <a:xfrm>
              <a:off x="11818785" y="5355221"/>
              <a:ext cx="368935" cy="410209"/>
            </a:xfrm>
            <a:custGeom>
              <a:avLst/>
              <a:gdLst/>
              <a:ahLst/>
              <a:cxnLst/>
              <a:rect l="l" t="t" r="r" b="b"/>
              <a:pathLst>
                <a:path w="368934" h="410210">
                  <a:moveTo>
                    <a:pt x="368642" y="70129"/>
                  </a:moveTo>
                  <a:lnTo>
                    <a:pt x="38620" y="403085"/>
                  </a:lnTo>
                  <a:lnTo>
                    <a:pt x="42138" y="405206"/>
                  </a:lnTo>
                  <a:lnTo>
                    <a:pt x="44945" y="408038"/>
                  </a:lnTo>
                  <a:lnTo>
                    <a:pt x="48450" y="410171"/>
                  </a:lnTo>
                  <a:lnTo>
                    <a:pt x="368642" y="87122"/>
                  </a:lnTo>
                  <a:lnTo>
                    <a:pt x="368642" y="70129"/>
                  </a:lnTo>
                  <a:close/>
                </a:path>
                <a:path w="368934" h="410210">
                  <a:moveTo>
                    <a:pt x="368642" y="0"/>
                  </a:moveTo>
                  <a:lnTo>
                    <a:pt x="0" y="371919"/>
                  </a:lnTo>
                  <a:lnTo>
                    <a:pt x="2819" y="374751"/>
                  </a:lnTo>
                  <a:lnTo>
                    <a:pt x="6324" y="376872"/>
                  </a:lnTo>
                  <a:lnTo>
                    <a:pt x="9131" y="379704"/>
                  </a:lnTo>
                  <a:lnTo>
                    <a:pt x="368642" y="16992"/>
                  </a:lnTo>
                  <a:lnTo>
                    <a:pt x="36864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0">
              <a:extLst>
                <a:ext uri="{FF2B5EF4-FFF2-40B4-BE49-F238E27FC236}">
                  <a16:creationId xmlns:a16="http://schemas.microsoft.com/office/drawing/2014/main" id="{12569B4C-6376-444B-8284-59ABD8BFCFFE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945192" y="5566314"/>
              <a:ext cx="242245" cy="250074"/>
            </a:xfrm>
            <a:prstGeom prst="rect">
              <a:avLst/>
            </a:prstGeom>
          </p:spPr>
        </p:pic>
        <p:sp>
          <p:nvSpPr>
            <p:cNvPr id="18" name="object 11">
              <a:extLst>
                <a:ext uri="{FF2B5EF4-FFF2-40B4-BE49-F238E27FC236}">
                  <a16:creationId xmlns:a16="http://schemas.microsoft.com/office/drawing/2014/main" id="{431AA2EF-806F-4A02-B968-74C9150523A1}"/>
                </a:ext>
              </a:extLst>
            </p:cNvPr>
            <p:cNvSpPr/>
            <p:nvPr/>
          </p:nvSpPr>
          <p:spPr>
            <a:xfrm>
              <a:off x="11899547" y="5496182"/>
              <a:ext cx="288290" cy="297180"/>
            </a:xfrm>
            <a:custGeom>
              <a:avLst/>
              <a:gdLst/>
              <a:ahLst/>
              <a:cxnLst/>
              <a:rect l="l" t="t" r="r" b="b"/>
              <a:pathLst>
                <a:path w="288290" h="297179">
                  <a:moveTo>
                    <a:pt x="287890" y="0"/>
                  </a:moveTo>
                  <a:lnTo>
                    <a:pt x="0" y="290451"/>
                  </a:lnTo>
                  <a:lnTo>
                    <a:pt x="10533" y="296829"/>
                  </a:lnTo>
                  <a:lnTo>
                    <a:pt x="287890" y="17005"/>
                  </a:lnTo>
                  <a:lnTo>
                    <a:pt x="28789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7D95C266-AAC0-465B-83A5-E9574DD014D3}"/>
              </a:ext>
            </a:extLst>
          </p:cNvPr>
          <p:cNvSpPr txBox="1"/>
          <p:nvPr/>
        </p:nvSpPr>
        <p:spPr>
          <a:xfrm>
            <a:off x="3345180" y="445231"/>
            <a:ext cx="75305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4000" dirty="0">
                <a:solidFill>
                  <a:schemeClr val="bg1"/>
                </a:solidFill>
              </a:rPr>
              <a:t>دسته بندی متون و یادگیری ماشین</a:t>
            </a:r>
            <a:endParaRPr lang="en-US" sz="4000" b="1" dirty="0">
              <a:solidFill>
                <a:schemeClr val="bg1"/>
              </a:solidFill>
              <a:latin typeface="Montserrat SemiBold" panose="00000700000000000000" pitchFamily="2" charset="0"/>
              <a:ea typeface="Open Sans ExtraBold" panose="020B0906030804020204" pitchFamily="34" charset="0"/>
              <a:cs typeface="Poppins" panose="00000500000000000000" pitchFamily="2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AA0F5B1-D078-4FAA-B847-A55CA551327F}"/>
              </a:ext>
            </a:extLst>
          </p:cNvPr>
          <p:cNvSpPr txBox="1"/>
          <p:nvPr/>
        </p:nvSpPr>
        <p:spPr>
          <a:xfrm>
            <a:off x="6961631" y="1711016"/>
            <a:ext cx="4473221" cy="11144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 rt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bg1"/>
                </a:solidFill>
              </a:rPr>
              <a:t>دسته بندی متون در گروه های مختلفی مانند متون تاریخی، متون علمی، متون ادبی و...</a:t>
            </a:r>
          </a:p>
        </p:txBody>
      </p:sp>
    </p:spTree>
    <p:extLst>
      <p:ext uri="{BB962C8B-B14F-4D97-AF65-F5344CB8AC3E}">
        <p14:creationId xmlns:p14="http://schemas.microsoft.com/office/powerpoint/2010/main" val="26304512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3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12C51"/>
      </a:accent1>
      <a:accent2>
        <a:srgbClr val="22608F"/>
      </a:accent2>
      <a:accent3>
        <a:srgbClr val="1A96D4"/>
      </a:accent3>
      <a:accent4>
        <a:srgbClr val="587597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1204</TotalTime>
  <Words>827</Words>
  <Application>Microsoft Office PowerPoint</Application>
  <PresentationFormat>Widescreen</PresentationFormat>
  <Paragraphs>126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Arial</vt:lpstr>
      <vt:lpstr>Calibri</vt:lpstr>
      <vt:lpstr>Montserrat Bold</vt:lpstr>
      <vt:lpstr>Montserrat Semi</vt:lpstr>
      <vt:lpstr>Montserrat SemiBold</vt:lpstr>
      <vt:lpstr>Open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Maulidianta</dc:creator>
  <cp:lastModifiedBy>Hadis Ashrafi</cp:lastModifiedBy>
  <cp:revision>18</cp:revision>
  <dcterms:created xsi:type="dcterms:W3CDTF">2023-01-08T04:00:06Z</dcterms:created>
  <dcterms:modified xsi:type="dcterms:W3CDTF">2023-12-23T12:38:37Z</dcterms:modified>
</cp:coreProperties>
</file>